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42"/>
  </p:notesMasterIdLst>
  <p:sldIdLst>
    <p:sldId id="256" r:id="rId2"/>
    <p:sldId id="258" r:id="rId3"/>
    <p:sldId id="300" r:id="rId4"/>
    <p:sldId id="275" r:id="rId5"/>
    <p:sldId id="277" r:id="rId6"/>
    <p:sldId id="278" r:id="rId7"/>
    <p:sldId id="279" r:id="rId8"/>
    <p:sldId id="280" r:id="rId9"/>
    <p:sldId id="274" r:id="rId10"/>
    <p:sldId id="281" r:id="rId11"/>
    <p:sldId id="286" r:id="rId12"/>
    <p:sldId id="282" r:id="rId13"/>
    <p:sldId id="261" r:id="rId14"/>
    <p:sldId id="283" r:id="rId15"/>
    <p:sldId id="284" r:id="rId16"/>
    <p:sldId id="295" r:id="rId17"/>
    <p:sldId id="288" r:id="rId18"/>
    <p:sldId id="293" r:id="rId19"/>
    <p:sldId id="289" r:id="rId20"/>
    <p:sldId id="259" r:id="rId21"/>
    <p:sldId id="260" r:id="rId22"/>
    <p:sldId id="262" r:id="rId23"/>
    <p:sldId id="264" r:id="rId24"/>
    <p:sldId id="265" r:id="rId25"/>
    <p:sldId id="266" r:id="rId26"/>
    <p:sldId id="267" r:id="rId27"/>
    <p:sldId id="268" r:id="rId28"/>
    <p:sldId id="269" r:id="rId29"/>
    <p:sldId id="294" r:id="rId30"/>
    <p:sldId id="270" r:id="rId31"/>
    <p:sldId id="271" r:id="rId32"/>
    <p:sldId id="273" r:id="rId33"/>
    <p:sldId id="272" r:id="rId34"/>
    <p:sldId id="290" r:id="rId35"/>
    <p:sldId id="291" r:id="rId36"/>
    <p:sldId id="297" r:id="rId37"/>
    <p:sldId id="296" r:id="rId38"/>
    <p:sldId id="298" r:id="rId39"/>
    <p:sldId id="299" r:id="rId40"/>
    <p:sldId id="292" r:id="rId41"/>
  </p:sldIdLst>
  <p:sldSz cx="24384000" cy="15748000"/>
  <p:notesSz cx="6858000" cy="9144000"/>
  <p:embeddedFontLst>
    <p:embeddedFont>
      <p:font typeface="Bahnschrift Condensed" panose="020B0502040204020203" pitchFamily="34" charset="0"/>
      <p:regular r:id="rId43"/>
      <p:bold r:id="rId44"/>
    </p:embeddedFont>
    <p:embeddedFont>
      <p:font typeface="Calibri" panose="020F0502020204030204" pitchFamily="34" charset="0"/>
      <p:regular r:id="rId45"/>
      <p:bold r:id="rId46"/>
      <p:italic r:id="rId47"/>
      <p:boldItalic r:id="rId48"/>
    </p:embeddedFont>
    <p:embeddedFont>
      <p:font typeface="Helvetica Neue" panose="020B0604020202020204" charset="0"/>
      <p:regular r:id="rId49"/>
      <p:bold r:id="rId50"/>
      <p:italic r:id="rId51"/>
      <p:boldItalic r:id="rId52"/>
    </p:embeddedFont>
    <p:embeddedFont>
      <p:font typeface="Helvetica Neue Light" panose="020B0604020202020204" charset="0"/>
      <p:regular r:id="rId53"/>
      <p:bold r:id="rId54"/>
      <p:italic r:id="rId55"/>
      <p:boldItalic r:id="rId5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4960">
          <p15:clr>
            <a:srgbClr val="A4A3A4"/>
          </p15:clr>
        </p15:guide>
        <p15:guide id="2" pos="76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 autoAdjust="0"/>
    <p:restoredTop sz="94603" autoAdjust="0"/>
  </p:normalViewPr>
  <p:slideViewPr>
    <p:cSldViewPr snapToGrid="0">
      <p:cViewPr varScale="1">
        <p:scale>
          <a:sx n="37" d="100"/>
          <a:sy n="37" d="100"/>
        </p:scale>
        <p:origin x="1188" y="84"/>
      </p:cViewPr>
      <p:guideLst>
        <p:guide orient="horz" pos="4960"/>
        <p:guide pos="76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  <p:sld r:id="rId11" collapse="1"/>
      <p:sld r:id="rId12" collapse="1"/>
      <p:sld r:id="rId13" collapse="1"/>
      <p:sld r:id="rId14" collapse="1"/>
      <p:sld r:id="rId15" collapse="1"/>
      <p:sld r:id="rId16" collapse="1"/>
      <p:sld r:id="rId17" collapse="1"/>
      <p:sld r:id="rId18" collapse="1"/>
      <p:sld r:id="rId19" collapse="1"/>
      <p:sld r:id="rId20" collapse="1"/>
      <p:sld r:id="rId21" collapse="1"/>
      <p:sld r:id="rId22" collapse="1"/>
      <p:sld r:id="rId23" collapse="1"/>
      <p:sld r:id="rId24" collapse="1"/>
      <p:sld r:id="rId25" collapse="1"/>
      <p:sld r:id="rId26" collapse="1"/>
      <p:sld r:id="rId27" collapse="1"/>
      <p:sld r:id="rId28" collapse="1"/>
      <p:sld r:id="rId29" collapse="1"/>
      <p:sld r:id="rId30" collapse="1"/>
      <p:sld r:id="rId31" collapse="1"/>
      <p:sld r:id="rId32" collapse="1"/>
      <p:sld r:id="rId33" collapse="1"/>
      <p:sld r:id="rId34" collapse="1"/>
      <p:sld r:id="rId35" collapse="1"/>
      <p:sld r:id="rId36" collapse="1"/>
      <p:sld r:id="rId37" collapse="1"/>
      <p:sld r:id="rId38" collapse="1"/>
      <p:sld r:id="rId39" collapse="1"/>
      <p:sld r:id="rId40" collapse="1"/>
    </p:sldLst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71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font" Target="fonts/font5.fntdata"/><Relationship Id="rId50" Type="http://schemas.openxmlformats.org/officeDocument/2006/relationships/font" Target="fonts/font8.fntdata"/><Relationship Id="rId55" Type="http://schemas.openxmlformats.org/officeDocument/2006/relationships/font" Target="fonts/font13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3.fntdata"/><Relationship Id="rId53" Type="http://schemas.openxmlformats.org/officeDocument/2006/relationships/font" Target="fonts/font11.fntdata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1.fntdata"/><Relationship Id="rId48" Type="http://schemas.openxmlformats.org/officeDocument/2006/relationships/font" Target="fonts/font6.fntdata"/><Relationship Id="rId56" Type="http://schemas.openxmlformats.org/officeDocument/2006/relationships/font" Target="fonts/font14.fntdata"/><Relationship Id="rId8" Type="http://schemas.openxmlformats.org/officeDocument/2006/relationships/slide" Target="slides/slide7.xml"/><Relationship Id="rId51" Type="http://schemas.openxmlformats.org/officeDocument/2006/relationships/font" Target="fonts/font9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4.fntdata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7.fntdata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2.fntdata"/><Relationship Id="rId52" Type="http://schemas.openxmlformats.org/officeDocument/2006/relationships/font" Target="fonts/font10.fntdata"/><Relationship Id="rId60" Type="http://schemas.openxmlformats.org/officeDocument/2006/relationships/tableStyles" Target="tableStyles.xml"/></Relationships>
</file>

<file path=ppt/_rels/viewProps.xml.rels><?xml version="1.0" encoding="UTF-8" standalone="yes"?>
<Relationships xmlns="http://schemas.openxmlformats.org/package/2006/relationships"><Relationship Id="rId13" Type="http://schemas.openxmlformats.org/officeDocument/2006/relationships/slide" Target="slides/slide13.xml"/><Relationship Id="rId18" Type="http://schemas.openxmlformats.org/officeDocument/2006/relationships/slide" Target="slides/slide18.xml"/><Relationship Id="rId26" Type="http://schemas.openxmlformats.org/officeDocument/2006/relationships/slide" Target="slides/slide26.xml"/><Relationship Id="rId39" Type="http://schemas.openxmlformats.org/officeDocument/2006/relationships/slide" Target="slides/slide39.xml"/><Relationship Id="rId21" Type="http://schemas.openxmlformats.org/officeDocument/2006/relationships/slide" Target="slides/slide21.xml"/><Relationship Id="rId34" Type="http://schemas.openxmlformats.org/officeDocument/2006/relationships/slide" Target="slides/slide34.xml"/><Relationship Id="rId7" Type="http://schemas.openxmlformats.org/officeDocument/2006/relationships/slide" Target="slides/slide7.xml"/><Relationship Id="rId12" Type="http://schemas.openxmlformats.org/officeDocument/2006/relationships/slide" Target="slides/slide12.xml"/><Relationship Id="rId17" Type="http://schemas.openxmlformats.org/officeDocument/2006/relationships/slide" Target="slides/slide17.xml"/><Relationship Id="rId25" Type="http://schemas.openxmlformats.org/officeDocument/2006/relationships/slide" Target="slides/slide25.xml"/><Relationship Id="rId33" Type="http://schemas.openxmlformats.org/officeDocument/2006/relationships/slide" Target="slides/slide33.xml"/><Relationship Id="rId38" Type="http://schemas.openxmlformats.org/officeDocument/2006/relationships/slide" Target="slides/slide38.xml"/><Relationship Id="rId2" Type="http://schemas.openxmlformats.org/officeDocument/2006/relationships/slide" Target="slides/slide2.xml"/><Relationship Id="rId16" Type="http://schemas.openxmlformats.org/officeDocument/2006/relationships/slide" Target="slides/slide16.xml"/><Relationship Id="rId20" Type="http://schemas.openxmlformats.org/officeDocument/2006/relationships/slide" Target="slides/slide20.xml"/><Relationship Id="rId29" Type="http://schemas.openxmlformats.org/officeDocument/2006/relationships/slide" Target="slides/slide29.xml"/><Relationship Id="rId1" Type="http://schemas.openxmlformats.org/officeDocument/2006/relationships/slide" Target="slides/slide1.xml"/><Relationship Id="rId6" Type="http://schemas.openxmlformats.org/officeDocument/2006/relationships/slide" Target="slides/slide6.xml"/><Relationship Id="rId11" Type="http://schemas.openxmlformats.org/officeDocument/2006/relationships/slide" Target="slides/slide11.xml"/><Relationship Id="rId24" Type="http://schemas.openxmlformats.org/officeDocument/2006/relationships/slide" Target="slides/slide24.xml"/><Relationship Id="rId32" Type="http://schemas.openxmlformats.org/officeDocument/2006/relationships/slide" Target="slides/slide32.xml"/><Relationship Id="rId37" Type="http://schemas.openxmlformats.org/officeDocument/2006/relationships/slide" Target="slides/slide37.xml"/><Relationship Id="rId40" Type="http://schemas.openxmlformats.org/officeDocument/2006/relationships/slide" Target="slides/slide40.xml"/><Relationship Id="rId5" Type="http://schemas.openxmlformats.org/officeDocument/2006/relationships/slide" Target="slides/slide5.xml"/><Relationship Id="rId15" Type="http://schemas.openxmlformats.org/officeDocument/2006/relationships/slide" Target="slides/slide15.xml"/><Relationship Id="rId23" Type="http://schemas.openxmlformats.org/officeDocument/2006/relationships/slide" Target="slides/slide23.xml"/><Relationship Id="rId28" Type="http://schemas.openxmlformats.org/officeDocument/2006/relationships/slide" Target="slides/slide28.xml"/><Relationship Id="rId36" Type="http://schemas.openxmlformats.org/officeDocument/2006/relationships/slide" Target="slides/slide36.xml"/><Relationship Id="rId10" Type="http://schemas.openxmlformats.org/officeDocument/2006/relationships/slide" Target="slides/slide10.xml"/><Relationship Id="rId19" Type="http://schemas.openxmlformats.org/officeDocument/2006/relationships/slide" Target="slides/slide19.xml"/><Relationship Id="rId31" Type="http://schemas.openxmlformats.org/officeDocument/2006/relationships/slide" Target="slides/slide31.xml"/><Relationship Id="rId4" Type="http://schemas.openxmlformats.org/officeDocument/2006/relationships/slide" Target="slides/slide4.xml"/><Relationship Id="rId9" Type="http://schemas.openxmlformats.org/officeDocument/2006/relationships/slide" Target="slides/slide9.xml"/><Relationship Id="rId14" Type="http://schemas.openxmlformats.org/officeDocument/2006/relationships/slide" Target="slides/slide14.xml"/><Relationship Id="rId22" Type="http://schemas.openxmlformats.org/officeDocument/2006/relationships/slide" Target="slides/slide22.xml"/><Relationship Id="rId27" Type="http://schemas.openxmlformats.org/officeDocument/2006/relationships/slide" Target="slides/slide27.xml"/><Relationship Id="rId30" Type="http://schemas.openxmlformats.org/officeDocument/2006/relationships/slide" Target="slides/slide30.xml"/><Relationship Id="rId35" Type="http://schemas.openxmlformats.org/officeDocument/2006/relationships/slide" Target="slides/slide35.xml"/><Relationship Id="rId8" Type="http://schemas.openxmlformats.org/officeDocument/2006/relationships/slide" Target="slides/slide8.xml"/><Relationship Id="rId3" Type="http://schemas.openxmlformats.org/officeDocument/2006/relationships/slide" Target="slides/slide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57502053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774700" y="685800"/>
            <a:ext cx="5308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254221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774700" y="685800"/>
            <a:ext cx="5308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068593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774700" y="685800"/>
            <a:ext cx="5308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667564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774700" y="685800"/>
            <a:ext cx="5308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617877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774700" y="685800"/>
            <a:ext cx="5308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891039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774700" y="685800"/>
            <a:ext cx="5308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874155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774700" y="685800"/>
            <a:ext cx="5308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20210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774700" y="685800"/>
            <a:ext cx="5308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0312252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774700" y="685800"/>
            <a:ext cx="5308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991339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774700" y="685800"/>
            <a:ext cx="5308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91869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774700" y="685800"/>
            <a:ext cx="5308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867658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774700" y="685800"/>
            <a:ext cx="5308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058007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774700" y="685800"/>
            <a:ext cx="5308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766037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774700" y="685800"/>
            <a:ext cx="5308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479138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774700" y="685800"/>
            <a:ext cx="5308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640967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774700" y="685800"/>
            <a:ext cx="5308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32411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774700" y="685800"/>
            <a:ext cx="5308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440034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774700" y="685800"/>
            <a:ext cx="5308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587576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774700" y="685800"/>
            <a:ext cx="5308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377028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subtítulo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title"/>
          </p:nvPr>
        </p:nvSpPr>
        <p:spPr>
          <a:xfrm>
            <a:off x="4833937" y="3319859"/>
            <a:ext cx="14716126" cy="4643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body" idx="1"/>
          </p:nvPr>
        </p:nvSpPr>
        <p:spPr>
          <a:xfrm>
            <a:off x="4833937" y="8088312"/>
            <a:ext cx="14716126" cy="15894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Font typeface="Helvetica Neue"/>
              <a:buNone/>
              <a:defRPr sz="5800"/>
            </a:lvl1pPr>
            <a:lvl2pPr marL="914400" lvl="1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Font typeface="Helvetica Neue"/>
              <a:buNone/>
              <a:defRPr sz="5800"/>
            </a:lvl2pPr>
            <a:lvl3pPr marL="1371600" lvl="2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Font typeface="Helvetica Neue"/>
              <a:buNone/>
              <a:defRPr sz="5800"/>
            </a:lvl3pPr>
            <a:lvl4pPr marL="1828800" lvl="3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Font typeface="Helvetica Neue"/>
              <a:buNone/>
              <a:defRPr sz="5800"/>
            </a:lvl4pPr>
            <a:lvl5pPr marL="2286000" lvl="4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Font typeface="Helvetica Neue"/>
              <a:buNone/>
              <a:defRPr sz="5800"/>
            </a:lvl5pPr>
            <a:lvl6pPr marL="2743200" lvl="5" indent="-394335" algn="l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11939981" y="14089063"/>
            <a:ext cx="494513" cy="5023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t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>
  <p:cSld name="En blanco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sldNum" idx="12"/>
          </p:nvPr>
        </p:nvSpPr>
        <p:spPr>
          <a:xfrm>
            <a:off x="11939981" y="14089063"/>
            <a:ext cx="494513" cy="5023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t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to (vertical)">
  <p:cSld name="Foto (vertical)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>
            <a:spLocks noGrp="1"/>
          </p:cNvSpPr>
          <p:nvPr>
            <p:ph type="pic" idx="2"/>
          </p:nvPr>
        </p:nvSpPr>
        <p:spPr>
          <a:xfrm>
            <a:off x="12495609" y="1914481"/>
            <a:ext cx="7500939" cy="115550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4387453" y="1908968"/>
            <a:ext cx="7500938" cy="5607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Font typeface="Helvetica Neue"/>
              <a:buNone/>
              <a:defRPr sz="9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1"/>
          </p:nvPr>
        </p:nvSpPr>
        <p:spPr>
          <a:xfrm>
            <a:off x="4387453" y="7659687"/>
            <a:ext cx="7500938" cy="5786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Font typeface="Helvetica Neue"/>
              <a:buNone/>
              <a:defRPr sz="5800"/>
            </a:lvl1pPr>
            <a:lvl2pPr marL="914400" lvl="1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Font typeface="Helvetica Neue"/>
              <a:buNone/>
              <a:defRPr sz="5800"/>
            </a:lvl2pPr>
            <a:lvl3pPr marL="1371600" lvl="2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Font typeface="Helvetica Neue"/>
              <a:buNone/>
              <a:defRPr sz="5800"/>
            </a:lvl3pPr>
            <a:lvl4pPr marL="1828800" lvl="3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Font typeface="Helvetica Neue"/>
              <a:buNone/>
              <a:defRPr sz="5800"/>
            </a:lvl4pPr>
            <a:lvl5pPr marL="2286000" lvl="4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Font typeface="Helvetica Neue"/>
              <a:buNone/>
              <a:defRPr sz="5800"/>
            </a:lvl5pPr>
            <a:lvl6pPr marL="2743200" lvl="5" indent="-394335" algn="l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ldNum" idx="12"/>
          </p:nvPr>
        </p:nvSpPr>
        <p:spPr>
          <a:xfrm>
            <a:off x="11939981" y="14089063"/>
            <a:ext cx="494513" cy="5023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t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(arriba)">
  <p:cSld name="Título (arriba)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>
            <a:spLocks noGrp="1"/>
          </p:cNvSpPr>
          <p:nvPr>
            <p:ph type="title"/>
          </p:nvPr>
        </p:nvSpPr>
        <p:spPr>
          <a:xfrm>
            <a:off x="4387453" y="1373187"/>
            <a:ext cx="15609095" cy="3036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ldNum" idx="12"/>
          </p:nvPr>
        </p:nvSpPr>
        <p:spPr>
          <a:xfrm>
            <a:off x="11939981" y="14089063"/>
            <a:ext cx="494513" cy="5023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t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viñetas">
  <p:cSld name="Título y viñeta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title"/>
          </p:nvPr>
        </p:nvSpPr>
        <p:spPr>
          <a:xfrm>
            <a:off x="4387453" y="1373187"/>
            <a:ext cx="15609095" cy="3036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body" idx="1"/>
          </p:nvPr>
        </p:nvSpPr>
        <p:spPr>
          <a:xfrm>
            <a:off x="4387453" y="4659312"/>
            <a:ext cx="15609095" cy="8840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ctr" anchorCtr="0">
            <a:noAutofit/>
          </a:bodyPr>
          <a:lstStyle>
            <a:lvl1pPr marL="457200" lvl="0" indent="-394335" algn="l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1pPr>
            <a:lvl2pPr marL="914400" lvl="1" indent="-394335" algn="l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2pPr>
            <a:lvl3pPr marL="1371600" lvl="2" indent="-394335" algn="l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3pPr>
            <a:lvl4pPr marL="1828800" lvl="3" indent="-394335" algn="l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4pPr>
            <a:lvl5pPr marL="2286000" lvl="4" indent="-394335" algn="l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5pPr>
            <a:lvl6pPr marL="2743200" lvl="5" indent="-394335" algn="l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sldNum" idx="12"/>
          </p:nvPr>
        </p:nvSpPr>
        <p:spPr>
          <a:xfrm>
            <a:off x="11939981" y="14089063"/>
            <a:ext cx="494513" cy="5023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t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, viñetas y foto">
  <p:cSld name="Título, viñetas y foto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>
            <a:spLocks noGrp="1"/>
          </p:cNvSpPr>
          <p:nvPr>
            <p:ph type="pic" idx="2"/>
          </p:nvPr>
        </p:nvSpPr>
        <p:spPr>
          <a:xfrm>
            <a:off x="12495609" y="4659312"/>
            <a:ext cx="7500938" cy="8840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title"/>
          </p:nvPr>
        </p:nvSpPr>
        <p:spPr>
          <a:xfrm>
            <a:off x="4387453" y="1373187"/>
            <a:ext cx="15609095" cy="3036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body" idx="1"/>
          </p:nvPr>
        </p:nvSpPr>
        <p:spPr>
          <a:xfrm>
            <a:off x="4387453" y="4659312"/>
            <a:ext cx="7500938" cy="8840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ctr" anchorCtr="0">
            <a:noAutofit/>
          </a:bodyPr>
          <a:lstStyle>
            <a:lvl1pPr marL="457200" lvl="0" indent="-615315" algn="l">
              <a:lnSpc>
                <a:spcPct val="100000"/>
              </a:lnSpc>
              <a:spcBef>
                <a:spcPts val="5100"/>
              </a:spcBef>
              <a:spcAft>
                <a:spcPts val="0"/>
              </a:spcAft>
              <a:buClr>
                <a:srgbClr val="FFFFFF"/>
              </a:buClr>
              <a:buSzPts val="6090"/>
              <a:buFont typeface="Helvetica Neue"/>
              <a:buChar char="•"/>
              <a:defRPr sz="4200"/>
            </a:lvl1pPr>
            <a:lvl2pPr marL="914400" lvl="1" indent="-615315" algn="l">
              <a:lnSpc>
                <a:spcPct val="100000"/>
              </a:lnSpc>
              <a:spcBef>
                <a:spcPts val="5100"/>
              </a:spcBef>
              <a:spcAft>
                <a:spcPts val="0"/>
              </a:spcAft>
              <a:buClr>
                <a:srgbClr val="FFFFFF"/>
              </a:buClr>
              <a:buSzPts val="6090"/>
              <a:buFont typeface="Helvetica Neue"/>
              <a:buChar char="•"/>
              <a:defRPr sz="4200"/>
            </a:lvl2pPr>
            <a:lvl3pPr marL="1371600" lvl="2" indent="-615315" algn="l">
              <a:lnSpc>
                <a:spcPct val="100000"/>
              </a:lnSpc>
              <a:spcBef>
                <a:spcPts val="5100"/>
              </a:spcBef>
              <a:spcAft>
                <a:spcPts val="0"/>
              </a:spcAft>
              <a:buClr>
                <a:srgbClr val="FFFFFF"/>
              </a:buClr>
              <a:buSzPts val="6090"/>
              <a:buFont typeface="Helvetica Neue"/>
              <a:buChar char="•"/>
              <a:defRPr sz="4200"/>
            </a:lvl3pPr>
            <a:lvl4pPr marL="1828800" lvl="3" indent="-615314" algn="l">
              <a:lnSpc>
                <a:spcPct val="100000"/>
              </a:lnSpc>
              <a:spcBef>
                <a:spcPts val="5100"/>
              </a:spcBef>
              <a:spcAft>
                <a:spcPts val="0"/>
              </a:spcAft>
              <a:buClr>
                <a:srgbClr val="FFFFFF"/>
              </a:buClr>
              <a:buSzPts val="6090"/>
              <a:buFont typeface="Helvetica Neue"/>
              <a:buChar char="•"/>
              <a:defRPr sz="4200"/>
            </a:lvl4pPr>
            <a:lvl5pPr marL="2286000" lvl="4" indent="-615314" algn="l">
              <a:lnSpc>
                <a:spcPct val="100000"/>
              </a:lnSpc>
              <a:spcBef>
                <a:spcPts val="5100"/>
              </a:spcBef>
              <a:spcAft>
                <a:spcPts val="0"/>
              </a:spcAft>
              <a:buClr>
                <a:srgbClr val="FFFFFF"/>
              </a:buClr>
              <a:buSzPts val="6090"/>
              <a:buFont typeface="Helvetica Neue"/>
              <a:buChar char="•"/>
              <a:defRPr sz="4200"/>
            </a:lvl5pPr>
            <a:lvl6pPr marL="2743200" lvl="5" indent="-394335" algn="l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8"/>
          <p:cNvSpPr txBox="1">
            <a:spLocks noGrp="1"/>
          </p:cNvSpPr>
          <p:nvPr>
            <p:ph type="sldNum" idx="12"/>
          </p:nvPr>
        </p:nvSpPr>
        <p:spPr>
          <a:xfrm>
            <a:off x="11939981" y="14089063"/>
            <a:ext cx="494513" cy="5023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t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iñetas">
  <p:cSld name="Viñeta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 txBox="1">
            <a:spLocks noGrp="1"/>
          </p:cNvSpPr>
          <p:nvPr>
            <p:ph type="body" idx="1"/>
          </p:nvPr>
        </p:nvSpPr>
        <p:spPr>
          <a:xfrm>
            <a:off x="4387453" y="2801937"/>
            <a:ext cx="15609095" cy="10144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ctr" anchorCtr="0">
            <a:noAutofit/>
          </a:bodyPr>
          <a:lstStyle>
            <a:lvl1pPr marL="457200" lvl="0" indent="-394335" algn="l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1pPr>
            <a:lvl2pPr marL="914400" lvl="1" indent="-394335" algn="l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2pPr>
            <a:lvl3pPr marL="1371600" lvl="2" indent="-394335" algn="l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3pPr>
            <a:lvl4pPr marL="1828800" lvl="3" indent="-394335" algn="l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4pPr>
            <a:lvl5pPr marL="2286000" lvl="4" indent="-394335" algn="l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5pPr>
            <a:lvl6pPr marL="2743200" lvl="5" indent="-394335" algn="l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11939981" y="14089063"/>
            <a:ext cx="494513" cy="5023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t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fotos">
  <p:cSld name="3 fotos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>
            <a:spLocks noGrp="1"/>
          </p:cNvSpPr>
          <p:nvPr>
            <p:ph type="pic" idx="2"/>
          </p:nvPr>
        </p:nvSpPr>
        <p:spPr>
          <a:xfrm>
            <a:off x="12513468" y="7999015"/>
            <a:ext cx="7500939" cy="54828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3" name="Google Shape;43;p10"/>
          <p:cNvSpPr>
            <a:spLocks noGrp="1"/>
          </p:cNvSpPr>
          <p:nvPr>
            <p:ph type="pic" idx="3"/>
          </p:nvPr>
        </p:nvSpPr>
        <p:spPr>
          <a:xfrm>
            <a:off x="12513468" y="1908968"/>
            <a:ext cx="7500939" cy="54828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4" name="Google Shape;44;p10"/>
          <p:cNvSpPr>
            <a:spLocks noGrp="1"/>
          </p:cNvSpPr>
          <p:nvPr>
            <p:ph type="pic" idx="4"/>
          </p:nvPr>
        </p:nvSpPr>
        <p:spPr>
          <a:xfrm>
            <a:off x="4387453" y="1908968"/>
            <a:ext cx="7500938" cy="115728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5" name="Google Shape;45;p10"/>
          <p:cNvSpPr txBox="1">
            <a:spLocks noGrp="1"/>
          </p:cNvSpPr>
          <p:nvPr>
            <p:ph type="sldNum" idx="12"/>
          </p:nvPr>
        </p:nvSpPr>
        <p:spPr>
          <a:xfrm>
            <a:off x="11939981" y="14089063"/>
            <a:ext cx="494513" cy="5023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t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ita">
  <p:cSld name="Cita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>
            <a:spLocks noGrp="1"/>
          </p:cNvSpPr>
          <p:nvPr>
            <p:ph type="body" idx="1"/>
          </p:nvPr>
        </p:nvSpPr>
        <p:spPr>
          <a:xfrm>
            <a:off x="4833937" y="9963546"/>
            <a:ext cx="14716126" cy="676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Helvetica Neue"/>
              <a:buNone/>
              <a:defRPr sz="3600" i="1"/>
            </a:lvl1pPr>
            <a:lvl2pPr marL="914400" lvl="1" indent="-394335" algn="l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2pPr>
            <a:lvl3pPr marL="1371600" lvl="2" indent="-394335" algn="l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3pPr>
            <a:lvl4pPr marL="1828800" lvl="3" indent="-394335" algn="l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4pPr>
            <a:lvl5pPr marL="2286000" lvl="4" indent="-394335" algn="l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5pPr>
            <a:lvl6pPr marL="2743200" lvl="5" indent="-394335" algn="l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9pPr>
          </a:lstStyle>
          <a:p>
            <a:endParaRPr/>
          </a:p>
        </p:txBody>
      </p:sp>
      <p:sp>
        <p:nvSpPr>
          <p:cNvPr id="48" name="Google Shape;48;p11"/>
          <p:cNvSpPr txBox="1">
            <a:spLocks noGrp="1"/>
          </p:cNvSpPr>
          <p:nvPr>
            <p:ph type="body" idx="2"/>
          </p:nvPr>
        </p:nvSpPr>
        <p:spPr>
          <a:xfrm>
            <a:off x="4833937" y="7035456"/>
            <a:ext cx="14716126" cy="936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Helvetica Neue"/>
              <a:buNone/>
              <a:defRPr sz="52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94335" algn="l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2pPr>
            <a:lvl3pPr marL="1371600" lvl="2" indent="-394335" algn="l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3pPr>
            <a:lvl4pPr marL="1828800" lvl="3" indent="-394335" algn="l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4pPr>
            <a:lvl5pPr marL="2286000" lvl="4" indent="-394335" algn="l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5pPr>
            <a:lvl6pPr marL="2743200" lvl="5" indent="-394335" algn="l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9pPr>
          </a:lstStyle>
          <a:p>
            <a:endParaRPr/>
          </a:p>
        </p:txBody>
      </p:sp>
      <p:sp>
        <p:nvSpPr>
          <p:cNvPr id="49" name="Google Shape;49;p11"/>
          <p:cNvSpPr txBox="1">
            <a:spLocks noGrp="1"/>
          </p:cNvSpPr>
          <p:nvPr>
            <p:ph type="sldNum" idx="12"/>
          </p:nvPr>
        </p:nvSpPr>
        <p:spPr>
          <a:xfrm>
            <a:off x="11939981" y="14089063"/>
            <a:ext cx="494513" cy="5023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t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to">
  <p:cSld name="Foto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>
            <a:spLocks noGrp="1"/>
          </p:cNvSpPr>
          <p:nvPr>
            <p:ph type="pic" idx="2"/>
          </p:nvPr>
        </p:nvSpPr>
        <p:spPr>
          <a:xfrm>
            <a:off x="3048000" y="1016000"/>
            <a:ext cx="18288001" cy="137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52" name="Google Shape;52;p12"/>
          <p:cNvSpPr txBox="1">
            <a:spLocks noGrp="1"/>
          </p:cNvSpPr>
          <p:nvPr>
            <p:ph type="sldNum" idx="12"/>
          </p:nvPr>
        </p:nvSpPr>
        <p:spPr>
          <a:xfrm>
            <a:off x="11939981" y="14089063"/>
            <a:ext cx="494513" cy="5023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t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2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body" idx="1"/>
          </p:nvPr>
        </p:nvSpPr>
        <p:spPr>
          <a:xfrm>
            <a:off x="4387453" y="2801937"/>
            <a:ext cx="15609095" cy="10144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ctr" anchorCtr="0">
            <a:noAutofit/>
          </a:bodyPr>
          <a:lstStyle>
            <a:lvl1pPr marL="457200" marR="0" lvl="0" indent="-688975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688975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88975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88975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88975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88975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88975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88975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88975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4387453" y="1373187"/>
            <a:ext cx="15609095" cy="3036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800"/>
              <a:buFont typeface="Helvetica Neue"/>
              <a:buNone/>
              <a:defRPr sz="12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800"/>
              <a:buFont typeface="Helvetica Neue"/>
              <a:buNone/>
              <a:defRPr sz="12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800"/>
              <a:buFont typeface="Helvetica Neue"/>
              <a:buNone/>
              <a:defRPr sz="12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800"/>
              <a:buFont typeface="Helvetica Neue"/>
              <a:buNone/>
              <a:defRPr sz="12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800"/>
              <a:buFont typeface="Helvetica Neue"/>
              <a:buNone/>
              <a:defRPr sz="12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800"/>
              <a:buFont typeface="Helvetica Neue"/>
              <a:buNone/>
              <a:defRPr sz="12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800"/>
              <a:buFont typeface="Helvetica Neue"/>
              <a:buNone/>
              <a:defRPr sz="12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800"/>
              <a:buFont typeface="Helvetica Neue"/>
              <a:buNone/>
              <a:defRPr sz="12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800"/>
              <a:buFont typeface="Helvetica Neue"/>
              <a:buNone/>
              <a:defRPr sz="12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939981" y="14089063"/>
            <a:ext cx="494513" cy="5023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lucid.app/lucidchart/invitations/accept/inv_2cea9754-f8a5-4a6b-b20b-785a5f96e19a?viewport_loc=-25%2C405%2C2164%2C1068%2CuMTc1kjZGyDx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drive/folders/1sGvcbyuAmNMlzxREjJFt9Kk0tIdFPNLZ?usp=sharing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rive.google.com/drive/folders/1sGvcbyuAmNMlzxREjJFt9Kk0tIdFPNLZ?usp=sharing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rive.google.com/drive/folders/1sGvcbyuAmNMlzxREjJFt9Kk0tIdFPNLZ?usp=sharing" TargetMode="External"/><Relationship Id="rId5" Type="http://schemas.openxmlformats.org/officeDocument/2006/relationships/image" Target="../media/image39.png"/><Relationship Id="rId4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/>
          <p:nvPr/>
        </p:nvSpPr>
        <p:spPr>
          <a:xfrm>
            <a:off x="7321202" y="11760613"/>
            <a:ext cx="9741593" cy="2235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b" anchorCtr="0">
            <a:noAutofit/>
          </a:bodyPr>
          <a:lstStyle/>
          <a:p>
            <a:pPr marL="36574" marR="36574" lvl="0" indent="1219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160"/>
              <a:buFont typeface="Calibri"/>
              <a:buNone/>
            </a:pPr>
            <a:r>
              <a:rPr lang="en-US" sz="15000" b="1" dirty="0">
                <a:solidFill>
                  <a:srgbClr val="434343"/>
                </a:solidFill>
                <a:latin typeface="Calibri"/>
                <a:sym typeface="Calibri"/>
              </a:rPr>
              <a:t>Proyecto </a:t>
            </a:r>
          </a:p>
          <a:p>
            <a:pPr marL="36574" marR="36574" lvl="0" indent="1219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160"/>
              <a:buFont typeface="Calibri"/>
              <a:buNone/>
            </a:pPr>
            <a:r>
              <a:rPr lang="en-US" sz="14500" b="1" dirty="0">
                <a:solidFill>
                  <a:srgbClr val="434343"/>
                </a:solidFill>
                <a:latin typeface="Calibri"/>
                <a:sym typeface="Calibri"/>
              </a:rPr>
              <a:t>SENA</a:t>
            </a:r>
            <a:endParaRPr sz="14500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EFE6A2D1-1CF3-4409-AB40-790AD03726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3414" y="2333097"/>
            <a:ext cx="16097168" cy="999824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9"/>
          <p:cNvSpPr txBox="1"/>
          <p:nvPr/>
        </p:nvSpPr>
        <p:spPr>
          <a:xfrm>
            <a:off x="0" y="481834"/>
            <a:ext cx="20560221" cy="229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b" anchorCtr="0">
            <a:noAutofit/>
          </a:bodyPr>
          <a:lstStyle/>
          <a:p>
            <a:pPr marL="38100" marR="38100" lvl="0" indent="1270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0"/>
              <a:buFont typeface="Calibri"/>
              <a:buNone/>
            </a:pPr>
            <a:r>
              <a:rPr lang="en-US" sz="10000" b="1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Tecnicas de levantamiento de informacion</a:t>
            </a:r>
          </a:p>
          <a:p>
            <a:pPr marL="38100" marR="38100" lvl="0" indent="1270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0"/>
              <a:buFont typeface="Calibri"/>
              <a:buNone/>
            </a:pPr>
            <a:endParaRPr dirty="0"/>
          </a:p>
        </p:txBody>
      </p:sp>
      <p:sp>
        <p:nvSpPr>
          <p:cNvPr id="93" name="Google Shape;93;p19"/>
          <p:cNvSpPr/>
          <p:nvPr/>
        </p:nvSpPr>
        <p:spPr>
          <a:xfrm>
            <a:off x="1692067" y="2170823"/>
            <a:ext cx="1033398" cy="9876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Helvetica Neue"/>
              <a:buNone/>
            </a:pPr>
            <a:endParaRPr sz="3600" b="1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813" y="3521855"/>
            <a:ext cx="9978091" cy="5616720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65170" y="3535477"/>
            <a:ext cx="11449424" cy="5331411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7813" y="9417785"/>
            <a:ext cx="10967357" cy="5161109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97960" y="9630463"/>
            <a:ext cx="11143303" cy="5161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4620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9"/>
          <p:cNvSpPr txBox="1"/>
          <p:nvPr/>
        </p:nvSpPr>
        <p:spPr>
          <a:xfrm>
            <a:off x="0" y="481834"/>
            <a:ext cx="20560221" cy="229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b" anchorCtr="0">
            <a:noAutofit/>
          </a:bodyPr>
          <a:lstStyle/>
          <a:p>
            <a:pPr marL="38100" marR="38100" lvl="0" indent="1270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0"/>
              <a:buFont typeface="Calibri"/>
              <a:buNone/>
            </a:pPr>
            <a:r>
              <a:rPr lang="en-US" sz="10000" b="1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Tecnicas de levantamiento de informacion</a:t>
            </a:r>
          </a:p>
          <a:p>
            <a:pPr marL="38100" marR="38100" lvl="0" indent="1270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0"/>
              <a:buFont typeface="Calibri"/>
              <a:buNone/>
            </a:pPr>
            <a:endParaRPr dirty="0"/>
          </a:p>
        </p:txBody>
      </p:sp>
      <p:sp>
        <p:nvSpPr>
          <p:cNvPr id="93" name="Google Shape;93;p19"/>
          <p:cNvSpPr/>
          <p:nvPr/>
        </p:nvSpPr>
        <p:spPr>
          <a:xfrm>
            <a:off x="1692067" y="2170823"/>
            <a:ext cx="1033398" cy="9876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Helvetica Neue"/>
              <a:buNone/>
            </a:pPr>
            <a:endParaRPr sz="3600" b="1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966" y="3519503"/>
            <a:ext cx="12675273" cy="5857636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8620" y="9549859"/>
            <a:ext cx="13595550" cy="5857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1204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Imágenes de Fondo Blanco | Vectores, fotos de stock y PSD gratuito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197535"/>
            <a:ext cx="24384000" cy="14596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Google Shape;92;p19"/>
          <p:cNvSpPr txBox="1"/>
          <p:nvPr/>
        </p:nvSpPr>
        <p:spPr>
          <a:xfrm>
            <a:off x="-596348" y="-69865"/>
            <a:ext cx="20560221" cy="229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b" anchorCtr="0">
            <a:noAutofit/>
          </a:bodyPr>
          <a:lstStyle/>
          <a:p>
            <a:pPr marL="38100" marR="38100" lvl="0" indent="1270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0"/>
              <a:buFont typeface="Calibri"/>
              <a:buNone/>
            </a:pPr>
            <a:r>
              <a:rPr lang="en-US" sz="10000" b="1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0000" b="1" i="0" u="none" strike="noStrike" cap="none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Mapa</a:t>
            </a:r>
            <a:r>
              <a:rPr lang="en-US" sz="10000" b="1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10000" b="1" i="0" u="none" strike="noStrike" cap="none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procesos</a:t>
            </a:r>
            <a:endParaRPr dirty="0"/>
          </a:p>
        </p:txBody>
      </p:sp>
      <p:sp>
        <p:nvSpPr>
          <p:cNvPr id="93" name="Google Shape;93;p19"/>
          <p:cNvSpPr/>
          <p:nvPr/>
        </p:nvSpPr>
        <p:spPr>
          <a:xfrm>
            <a:off x="1692067" y="2170823"/>
            <a:ext cx="1033398" cy="9876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Helvetica Neue"/>
              <a:buNone/>
            </a:pPr>
            <a:endParaRPr sz="3600" b="1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" name="Rectángulo 1"/>
          <p:cNvSpPr/>
          <p:nvPr/>
        </p:nvSpPr>
        <p:spPr>
          <a:xfrm>
            <a:off x="10038521" y="4035287"/>
            <a:ext cx="2922105" cy="16498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800" dirty="0"/>
              <a:t>Planeación de estrategia</a:t>
            </a:r>
            <a:endParaRPr lang="en-US" dirty="0"/>
          </a:p>
        </p:txBody>
      </p:sp>
      <p:sp>
        <p:nvSpPr>
          <p:cNvPr id="3" name="CuadroTexto 2"/>
          <p:cNvSpPr txBox="1"/>
          <p:nvPr/>
        </p:nvSpPr>
        <p:spPr>
          <a:xfrm>
            <a:off x="10793895" y="6182140"/>
            <a:ext cx="29221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/>
              <a:t>PROCESO</a:t>
            </a:r>
            <a:endParaRPr lang="en-US" b="1" dirty="0"/>
          </a:p>
        </p:txBody>
      </p:sp>
      <p:sp>
        <p:nvSpPr>
          <p:cNvPr id="4" name="Rectángulo 3"/>
          <p:cNvSpPr/>
          <p:nvPr/>
        </p:nvSpPr>
        <p:spPr>
          <a:xfrm>
            <a:off x="5247861" y="7593496"/>
            <a:ext cx="1470991" cy="85476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dirty="0"/>
              <a:t>Sitio Web</a:t>
            </a:r>
            <a:endParaRPr lang="en-US" dirty="0"/>
          </a:p>
        </p:txBody>
      </p:sp>
      <p:sp>
        <p:nvSpPr>
          <p:cNvPr id="5" name="Rectángulo 4"/>
          <p:cNvSpPr/>
          <p:nvPr/>
        </p:nvSpPr>
        <p:spPr>
          <a:xfrm>
            <a:off x="8527773" y="7593495"/>
            <a:ext cx="1510748" cy="85476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800" dirty="0"/>
              <a:t>Diseño Web</a:t>
            </a:r>
            <a:endParaRPr lang="en-US" sz="1800" dirty="0"/>
          </a:p>
        </p:txBody>
      </p:sp>
      <p:sp>
        <p:nvSpPr>
          <p:cNvPr id="6" name="Rectángulo 5"/>
          <p:cNvSpPr/>
          <p:nvPr/>
        </p:nvSpPr>
        <p:spPr>
          <a:xfrm>
            <a:off x="11777870" y="7613373"/>
            <a:ext cx="2007706" cy="85476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800" dirty="0"/>
              <a:t>Mantenimiento</a:t>
            </a:r>
            <a:endParaRPr lang="en-US" dirty="0"/>
          </a:p>
        </p:txBody>
      </p:sp>
      <p:sp>
        <p:nvSpPr>
          <p:cNvPr id="7" name="Rectángulo 6"/>
          <p:cNvSpPr/>
          <p:nvPr/>
        </p:nvSpPr>
        <p:spPr>
          <a:xfrm>
            <a:off x="15524925" y="7613373"/>
            <a:ext cx="1789043" cy="83488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800" dirty="0"/>
              <a:t>Esparcimiento </a:t>
            </a:r>
            <a:endParaRPr lang="en-US" dirty="0"/>
          </a:p>
        </p:txBody>
      </p:sp>
      <p:sp>
        <p:nvSpPr>
          <p:cNvPr id="8" name="Flecha derecha 7"/>
          <p:cNvSpPr/>
          <p:nvPr/>
        </p:nvSpPr>
        <p:spPr>
          <a:xfrm>
            <a:off x="7434468" y="7814143"/>
            <a:ext cx="516835" cy="47310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lecha derecha 8"/>
          <p:cNvSpPr/>
          <p:nvPr/>
        </p:nvSpPr>
        <p:spPr>
          <a:xfrm>
            <a:off x="10634868" y="7916518"/>
            <a:ext cx="800103" cy="35780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lecha derecha 9"/>
          <p:cNvSpPr/>
          <p:nvPr/>
        </p:nvSpPr>
        <p:spPr>
          <a:xfrm flipV="1">
            <a:off x="14337198" y="7966213"/>
            <a:ext cx="636104" cy="2584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lecha abajo 10"/>
          <p:cNvSpPr/>
          <p:nvPr/>
        </p:nvSpPr>
        <p:spPr>
          <a:xfrm flipH="1">
            <a:off x="5794512" y="9104243"/>
            <a:ext cx="377687" cy="73549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ángulo 11"/>
          <p:cNvSpPr/>
          <p:nvPr/>
        </p:nvSpPr>
        <p:spPr>
          <a:xfrm>
            <a:off x="5247861" y="10495721"/>
            <a:ext cx="1292087" cy="69574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800" dirty="0"/>
              <a:t>Creación</a:t>
            </a:r>
            <a:r>
              <a:rPr lang="es-ES" dirty="0"/>
              <a:t> </a:t>
            </a:r>
            <a:endParaRPr lang="en-US" dirty="0"/>
          </a:p>
        </p:txBody>
      </p:sp>
      <p:sp>
        <p:nvSpPr>
          <p:cNvPr id="13" name="Rectángulo 12"/>
          <p:cNvSpPr/>
          <p:nvPr/>
        </p:nvSpPr>
        <p:spPr>
          <a:xfrm>
            <a:off x="8448260" y="10505660"/>
            <a:ext cx="1669773" cy="69574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800" dirty="0"/>
              <a:t>Activos y pasivos</a:t>
            </a:r>
            <a:endParaRPr lang="en-US" sz="1800" dirty="0"/>
          </a:p>
        </p:txBody>
      </p:sp>
      <p:sp>
        <p:nvSpPr>
          <p:cNvPr id="14" name="Rectángulo 13"/>
          <p:cNvSpPr/>
          <p:nvPr/>
        </p:nvSpPr>
        <p:spPr>
          <a:xfrm>
            <a:off x="11564177" y="10396330"/>
            <a:ext cx="1759227" cy="9144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800" dirty="0"/>
              <a:t>Administración Financiera</a:t>
            </a:r>
            <a:endParaRPr lang="es-ES" dirty="0"/>
          </a:p>
        </p:txBody>
      </p:sp>
      <p:sp>
        <p:nvSpPr>
          <p:cNvPr id="15" name="Flecha derecha 14"/>
          <p:cNvSpPr/>
          <p:nvPr/>
        </p:nvSpPr>
        <p:spPr>
          <a:xfrm>
            <a:off x="7086599" y="10674624"/>
            <a:ext cx="815009" cy="3578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lecha derecha 15"/>
          <p:cNvSpPr/>
          <p:nvPr/>
        </p:nvSpPr>
        <p:spPr>
          <a:xfrm>
            <a:off x="10448509" y="10711400"/>
            <a:ext cx="785191" cy="2842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ángulo 16"/>
          <p:cNvSpPr/>
          <p:nvPr/>
        </p:nvSpPr>
        <p:spPr>
          <a:xfrm>
            <a:off x="11603933" y="12848214"/>
            <a:ext cx="1550505" cy="81500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800" dirty="0"/>
              <a:t>Satisfacción del cliente</a:t>
            </a:r>
          </a:p>
        </p:txBody>
      </p:sp>
      <p:sp>
        <p:nvSpPr>
          <p:cNvPr id="18" name="Flecha abajo 17"/>
          <p:cNvSpPr/>
          <p:nvPr/>
        </p:nvSpPr>
        <p:spPr>
          <a:xfrm>
            <a:off x="12314582" y="11686876"/>
            <a:ext cx="258418" cy="67586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9920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9"/>
          <p:cNvSpPr txBox="1"/>
          <p:nvPr/>
        </p:nvSpPr>
        <p:spPr>
          <a:xfrm>
            <a:off x="232441" y="-114513"/>
            <a:ext cx="5957094" cy="229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b" anchorCtr="0">
            <a:noAutofit/>
          </a:bodyPr>
          <a:lstStyle/>
          <a:p>
            <a:pPr marL="38100" marR="38100" lvl="0" indent="1270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0"/>
              <a:buFont typeface="Calibri"/>
              <a:buNone/>
            </a:pPr>
            <a:r>
              <a:rPr lang="en-US" sz="10000" b="1" i="0" u="none" strike="noStrike" cap="none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Bpmn</a:t>
            </a:r>
            <a:r>
              <a:rPr lang="en-US" sz="10000" b="1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dirty="0"/>
          </a:p>
        </p:txBody>
      </p:sp>
      <p:sp>
        <p:nvSpPr>
          <p:cNvPr id="93" name="Google Shape;93;p19"/>
          <p:cNvSpPr/>
          <p:nvPr/>
        </p:nvSpPr>
        <p:spPr>
          <a:xfrm>
            <a:off x="1692067" y="2170823"/>
            <a:ext cx="1033398" cy="9876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Helvetica Neue"/>
              <a:buNone/>
            </a:pPr>
            <a:endParaRPr sz="3600" b="1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-125633" y="15250496"/>
            <a:ext cx="204149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hlinkClick r:id="rId3"/>
              </a:rPr>
              <a:t>https://lucid.app/lucidchart/invitations/accept/inv_2cea9754-f8a5-4a6b-b20b-785a5f96e19a?viewport_loc=-25%2C405%2C2164%2C1068%2CuMTc1kjZGyDx</a:t>
            </a:r>
            <a:endParaRPr lang="en-US" sz="2000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993" y="3021526"/>
            <a:ext cx="23250675" cy="12145587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9"/>
          <p:cNvSpPr txBox="1"/>
          <p:nvPr/>
        </p:nvSpPr>
        <p:spPr>
          <a:xfrm>
            <a:off x="-596348" y="-69865"/>
            <a:ext cx="20560221" cy="229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b" anchorCtr="0">
            <a:noAutofit/>
          </a:bodyPr>
          <a:lstStyle/>
          <a:p>
            <a:pPr marL="38100" marR="38100" lvl="0" indent="1270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0"/>
              <a:buFont typeface="Calibri"/>
              <a:buNone/>
            </a:pPr>
            <a:r>
              <a:rPr lang="en-US" sz="10000" b="1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Diagrama de Gantt</a:t>
            </a:r>
            <a:endParaRPr dirty="0"/>
          </a:p>
        </p:txBody>
      </p:sp>
      <p:sp>
        <p:nvSpPr>
          <p:cNvPr id="93" name="Google Shape;93;p19"/>
          <p:cNvSpPr/>
          <p:nvPr/>
        </p:nvSpPr>
        <p:spPr>
          <a:xfrm>
            <a:off x="1692067" y="2170823"/>
            <a:ext cx="1033398" cy="9876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Helvetica Neue"/>
              <a:buNone/>
            </a:pPr>
            <a:endParaRPr sz="3600" b="1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35546D88-4332-44DC-8118-8CC6E3F701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600" y="3589337"/>
            <a:ext cx="23063200" cy="11269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1671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9"/>
          <p:cNvSpPr txBox="1"/>
          <p:nvPr/>
        </p:nvSpPr>
        <p:spPr>
          <a:xfrm>
            <a:off x="-596348" y="-69865"/>
            <a:ext cx="20560221" cy="229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b" anchorCtr="0">
            <a:noAutofit/>
          </a:bodyPr>
          <a:lstStyle/>
          <a:p>
            <a:pPr marL="38100" marR="38100" lvl="0" indent="1270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0"/>
              <a:buFont typeface="Calibri"/>
              <a:buNone/>
            </a:pPr>
            <a:r>
              <a:rPr lang="en-US" sz="10000" b="1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Diagrama de </a:t>
            </a:r>
            <a:r>
              <a:rPr lang="en-US" sz="10000" b="1" i="0" u="none" strike="noStrike" cap="none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Distribucion</a:t>
            </a:r>
            <a:endParaRPr dirty="0"/>
          </a:p>
        </p:txBody>
      </p:sp>
      <p:sp>
        <p:nvSpPr>
          <p:cNvPr id="93" name="Google Shape;93;p19"/>
          <p:cNvSpPr/>
          <p:nvPr/>
        </p:nvSpPr>
        <p:spPr>
          <a:xfrm>
            <a:off x="1692067" y="2170823"/>
            <a:ext cx="1033398" cy="9876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Helvetica Neue"/>
              <a:buNone/>
            </a:pPr>
            <a:endParaRPr sz="3600" b="1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421F5515-41B7-4707-8032-3F4BBF51DD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3219129"/>
            <a:ext cx="23983406" cy="12017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5000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9"/>
          <p:cNvSpPr txBox="1"/>
          <p:nvPr/>
        </p:nvSpPr>
        <p:spPr>
          <a:xfrm>
            <a:off x="-596348" y="0"/>
            <a:ext cx="20560221" cy="229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b" anchorCtr="0">
            <a:noAutofit/>
          </a:bodyPr>
          <a:lstStyle/>
          <a:p>
            <a:pPr marL="38100" marR="38100" lvl="0" indent="1270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0"/>
              <a:buFont typeface="Calibri"/>
              <a:buNone/>
            </a:pPr>
            <a:r>
              <a:rPr lang="en-US" sz="10000" b="1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INTERSHOP</a:t>
            </a:r>
            <a:endParaRPr dirty="0"/>
          </a:p>
        </p:txBody>
      </p:sp>
      <p:sp>
        <p:nvSpPr>
          <p:cNvPr id="93" name="Google Shape;93;p19"/>
          <p:cNvSpPr/>
          <p:nvPr/>
        </p:nvSpPr>
        <p:spPr>
          <a:xfrm>
            <a:off x="1692067" y="2170823"/>
            <a:ext cx="1033398" cy="9876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Helvetica Neue"/>
              <a:buNone/>
            </a:pPr>
            <a:endParaRPr sz="3600" b="1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3892" y="3192209"/>
            <a:ext cx="20193899" cy="12555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6207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F09D19-2FBD-4565-90CC-6E9C851A90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60296" y="5908998"/>
            <a:ext cx="17179636" cy="4089690"/>
          </a:xfrm>
        </p:spPr>
        <p:txBody>
          <a:bodyPr>
            <a:normAutofit/>
          </a:bodyPr>
          <a:lstStyle/>
          <a:p>
            <a:r>
              <a:rPr lang="es-ES" dirty="0">
                <a:solidFill>
                  <a:srgbClr val="E6B200"/>
                </a:solidFill>
                <a:latin typeface="Bahnschrift Condensed" panose="020B0502040204020203" pitchFamily="34" charset="0"/>
              </a:rPr>
              <a:t>INTER</a:t>
            </a:r>
            <a:r>
              <a:rPr lang="es-ES" dirty="0">
                <a:solidFill>
                  <a:schemeClr val="tx1"/>
                </a:solidFill>
                <a:latin typeface="Bahnschrift Condensed" panose="020B0502040204020203" pitchFamily="34" charset="0"/>
              </a:rPr>
              <a:t>SHOP</a:t>
            </a:r>
            <a:br>
              <a:rPr lang="es-ES" dirty="0">
                <a:solidFill>
                  <a:schemeClr val="tx1"/>
                </a:solidFill>
                <a:latin typeface="Bahnschrift Condensed" panose="020B0502040204020203" pitchFamily="34" charset="0"/>
              </a:rPr>
            </a:br>
            <a:r>
              <a:rPr lang="es-ES" dirty="0">
                <a:solidFill>
                  <a:schemeClr val="tx1"/>
                </a:solidFill>
                <a:latin typeface="Bahnschrift Condensed" panose="020B0502040204020203" pitchFamily="34" charset="0"/>
              </a:rPr>
              <a:t>Tercer trimestre</a:t>
            </a:r>
            <a:endParaRPr lang="es-CO" dirty="0">
              <a:solidFill>
                <a:schemeClr val="tx1"/>
              </a:solidFill>
              <a:latin typeface="Bahnschrift Condensed" panose="020B0502040204020203" pitchFamily="34" charset="0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F1206236-6B70-4020-A4EC-DE4D652B3399}"/>
              </a:ext>
            </a:extLst>
          </p:cNvPr>
          <p:cNvSpPr txBox="1"/>
          <p:nvPr/>
        </p:nvSpPr>
        <p:spPr>
          <a:xfrm>
            <a:off x="5107840" y="9998688"/>
            <a:ext cx="13484547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5400" dirty="0">
                <a:solidFill>
                  <a:schemeClr val="tx1"/>
                </a:solidFill>
                <a:latin typeface="Bahnschrift Condensed" panose="020B0502040204020203" pitchFamily="34" charset="0"/>
              </a:rPr>
              <a:t>Presentado Por :</a:t>
            </a:r>
            <a:br>
              <a:rPr lang="es-ES" sz="5400" dirty="0">
                <a:solidFill>
                  <a:schemeClr val="tx1"/>
                </a:solidFill>
                <a:latin typeface="Bahnschrift Condensed" panose="020B0502040204020203" pitchFamily="34" charset="0"/>
              </a:rPr>
            </a:br>
            <a:r>
              <a:rPr lang="es-ES" sz="5400" dirty="0">
                <a:solidFill>
                  <a:schemeClr val="tx1"/>
                </a:solidFill>
                <a:latin typeface="Bahnschrift Condensed" panose="020B0502040204020203" pitchFamily="34" charset="0"/>
              </a:rPr>
              <a:t>Andryu Donovan Silva Gómez</a:t>
            </a:r>
            <a:br>
              <a:rPr lang="es-ES" sz="5400" dirty="0">
                <a:solidFill>
                  <a:schemeClr val="tx1"/>
                </a:solidFill>
                <a:latin typeface="Bahnschrift Condensed" panose="020B0502040204020203" pitchFamily="34" charset="0"/>
              </a:rPr>
            </a:br>
            <a:r>
              <a:rPr lang="es-ES" sz="5400" dirty="0">
                <a:solidFill>
                  <a:schemeClr val="tx1"/>
                </a:solidFill>
                <a:latin typeface="Bahnschrift Condensed" panose="020B0502040204020203" pitchFamily="34" charset="0"/>
              </a:rPr>
              <a:t>Leonardo Enrique Briceño Navarrete</a:t>
            </a:r>
            <a:br>
              <a:rPr lang="es-ES" sz="5400" dirty="0">
                <a:solidFill>
                  <a:schemeClr val="tx1"/>
                </a:solidFill>
                <a:latin typeface="Bahnschrift Condensed" panose="020B0502040204020203" pitchFamily="34" charset="0"/>
              </a:rPr>
            </a:br>
            <a:r>
              <a:rPr lang="es-ES" sz="5400" dirty="0">
                <a:solidFill>
                  <a:schemeClr val="tx1"/>
                </a:solidFill>
                <a:latin typeface="Bahnschrift Condensed" panose="020B0502040204020203" pitchFamily="34" charset="0"/>
              </a:rPr>
              <a:t>Samuel David Chaparro Barbosa </a:t>
            </a:r>
            <a:br>
              <a:rPr lang="es-ES" sz="5400" dirty="0">
                <a:solidFill>
                  <a:schemeClr val="tx1"/>
                </a:solidFill>
                <a:latin typeface="Bahnschrift Condensed" panose="020B0502040204020203" pitchFamily="34" charset="0"/>
              </a:rPr>
            </a:br>
            <a:r>
              <a:rPr lang="es-ES" sz="5400" dirty="0">
                <a:solidFill>
                  <a:schemeClr val="tx1"/>
                </a:solidFill>
                <a:latin typeface="Bahnschrift Condensed" panose="020B0502040204020203" pitchFamily="34" charset="0"/>
              </a:rPr>
              <a:t>Dayron Alfonso Galvis </a:t>
            </a:r>
            <a:br>
              <a:rPr lang="es-ES" sz="5400" dirty="0">
                <a:solidFill>
                  <a:schemeClr val="tx1"/>
                </a:solidFill>
                <a:latin typeface="Bahnschrift Condensed" panose="020B0502040204020203" pitchFamily="34" charset="0"/>
              </a:rPr>
            </a:br>
            <a:r>
              <a:rPr lang="es-ES" sz="5400" dirty="0">
                <a:solidFill>
                  <a:schemeClr val="tx1"/>
                </a:solidFill>
                <a:latin typeface="Bahnschrift Condensed" panose="020B0502040204020203" pitchFamily="34" charset="0"/>
              </a:rPr>
              <a:t>Joisner Joel Gonzales Prada </a:t>
            </a:r>
            <a:endParaRPr lang="es-CO" sz="5400" dirty="0">
              <a:solidFill>
                <a:schemeClr val="tx1"/>
              </a:solidFill>
              <a:latin typeface="Bahnschrift Condensed" panose="020B0502040204020203" pitchFamily="34" charset="0"/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426655B9-4547-4919-9928-291C116459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9539" y="2238843"/>
            <a:ext cx="920115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8589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9"/>
          <p:cNvSpPr txBox="1"/>
          <p:nvPr/>
        </p:nvSpPr>
        <p:spPr>
          <a:xfrm>
            <a:off x="-494748" y="234935"/>
            <a:ext cx="20560221" cy="229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b" anchorCtr="0">
            <a:noAutofit/>
          </a:bodyPr>
          <a:lstStyle/>
          <a:p>
            <a:pPr marL="38100" marR="38100" lvl="0" indent="1270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0"/>
              <a:buFont typeface="Calibri"/>
              <a:buNone/>
            </a:pPr>
            <a:r>
              <a:rPr lang="en-US" sz="10000" b="1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Link de los </a:t>
            </a:r>
            <a:r>
              <a:rPr lang="en-US" sz="10000" b="1" i="0" u="none" strike="noStrike" cap="none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Archivos</a:t>
            </a:r>
            <a:r>
              <a:rPr lang="en-US" sz="10000" b="1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dirty="0"/>
          </a:p>
        </p:txBody>
      </p:sp>
      <p:sp>
        <p:nvSpPr>
          <p:cNvPr id="93" name="Google Shape;93;p19"/>
          <p:cNvSpPr/>
          <p:nvPr/>
        </p:nvSpPr>
        <p:spPr>
          <a:xfrm>
            <a:off x="1692067" y="2170823"/>
            <a:ext cx="1033398" cy="9876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Helvetica Neue"/>
              <a:buNone/>
            </a:pPr>
            <a:endParaRPr sz="3600" b="1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5A18DD9F-ADC9-4090-A0A9-DEDFC513162F}"/>
              </a:ext>
            </a:extLst>
          </p:cNvPr>
          <p:cNvSpPr txBox="1"/>
          <p:nvPr/>
        </p:nvSpPr>
        <p:spPr>
          <a:xfrm>
            <a:off x="2489200" y="7720112"/>
            <a:ext cx="195326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8000" dirty="0">
                <a:solidFill>
                  <a:srgbClr val="0070C0"/>
                </a:solidFill>
              </a:rPr>
              <a:t>https://drive.google.com/drive/folders/1sGvcbyuAmNMlzxREjJFt9Kk0tIdFPNLZ?usp=sharing</a:t>
            </a:r>
          </a:p>
        </p:txBody>
      </p:sp>
    </p:spTree>
    <p:extLst>
      <p:ext uri="{BB962C8B-B14F-4D97-AF65-F5344CB8AC3E}">
        <p14:creationId xmlns:p14="http://schemas.microsoft.com/office/powerpoint/2010/main" val="19462893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ángulo 14">
            <a:extLst>
              <a:ext uri="{FF2B5EF4-FFF2-40B4-BE49-F238E27FC236}">
                <a16:creationId xmlns:a16="http://schemas.microsoft.com/office/drawing/2014/main" id="{EB1E2883-AF2A-4940-9369-76B07B04175B}"/>
              </a:ext>
            </a:extLst>
          </p:cNvPr>
          <p:cNvSpPr/>
          <p:nvPr/>
        </p:nvSpPr>
        <p:spPr>
          <a:xfrm rot="16200000">
            <a:off x="11627226" y="1975224"/>
            <a:ext cx="1129548" cy="24384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2800"/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350FDDD3-9FF1-41EA-8823-227B2762B9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232564" y="-1285692"/>
            <a:ext cx="17179636" cy="4089690"/>
          </a:xfrm>
        </p:spPr>
        <p:txBody>
          <a:bodyPr>
            <a:normAutofit/>
          </a:bodyPr>
          <a:lstStyle/>
          <a:p>
            <a:r>
              <a:rPr lang="es-ES" sz="8800" dirty="0">
                <a:solidFill>
                  <a:schemeClr val="bg1"/>
                </a:solidFill>
                <a:latin typeface="Bahnschrift Condensed" panose="020B0502040204020203" pitchFamily="34" charset="0"/>
              </a:rPr>
              <a:t>MANUAL TECNICO</a:t>
            </a:r>
            <a:endParaRPr lang="es-CO" sz="8800" dirty="0">
              <a:solidFill>
                <a:schemeClr val="bg1"/>
              </a:solidFill>
              <a:latin typeface="Bahnschrift Condensed" panose="020B0502040204020203" pitchFamily="34" charset="0"/>
            </a:endParaRP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8EDFD0F6-F74D-494C-BFE1-09BE8C5675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5398" y="10692015"/>
            <a:ext cx="4685798" cy="2910434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9FC6F8B1-6765-4F33-8AC1-52DF62975D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0275" y="4036507"/>
            <a:ext cx="20135850" cy="9515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7312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/>
        </p:nvSpPr>
        <p:spPr>
          <a:xfrm>
            <a:off x="6254074" y="521330"/>
            <a:ext cx="11298431" cy="2290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b" anchorCtr="0">
            <a:noAutofit/>
          </a:bodyPr>
          <a:lstStyle/>
          <a:p>
            <a:pPr marL="28955" marR="28955" lvl="0" indent="9651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796"/>
              <a:buFont typeface="Calibri"/>
              <a:buNone/>
            </a:pPr>
            <a:r>
              <a:rPr lang="en-US" sz="16796" b="1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INTERSHOP</a:t>
            </a:r>
            <a:r>
              <a:rPr lang="en-US" sz="16796" b="1" i="0" u="none" strike="noStrike" cap="none" dirty="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dirty="0"/>
          </a:p>
        </p:txBody>
      </p:sp>
      <p:sp>
        <p:nvSpPr>
          <p:cNvPr id="70" name="Google Shape;70;p16"/>
          <p:cNvSpPr/>
          <p:nvPr/>
        </p:nvSpPr>
        <p:spPr>
          <a:xfrm>
            <a:off x="6985657" y="2462342"/>
            <a:ext cx="1503098" cy="143769"/>
          </a:xfrm>
          <a:prstGeom prst="rect">
            <a:avLst/>
          </a:prstGeom>
          <a:solidFill>
            <a:srgbClr val="FC672D"/>
          </a:solidFill>
          <a:ln>
            <a:noFill/>
          </a:ln>
        </p:spPr>
        <p:txBody>
          <a:bodyPr spcFirstLastPara="1"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Helvetica Neue"/>
              <a:buNone/>
            </a:pPr>
            <a:endParaRPr sz="3600" b="1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1" name="Google Shape;71;p16"/>
          <p:cNvSpPr txBox="1"/>
          <p:nvPr/>
        </p:nvSpPr>
        <p:spPr>
          <a:xfrm>
            <a:off x="9086021" y="11738822"/>
            <a:ext cx="5431037" cy="1435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27500"/>
              </a:lnSpc>
              <a:spcBef>
                <a:spcPts val="0"/>
              </a:spcBef>
              <a:spcAft>
                <a:spcPts val="0"/>
              </a:spcAft>
              <a:buClr>
                <a:srgbClr val="6C6C6C"/>
              </a:buClr>
              <a:buSzPts val="4000"/>
              <a:buFont typeface="Calibri"/>
              <a:buNone/>
            </a:pPr>
            <a:endParaRPr lang="es-ES" sz="3200" dirty="0"/>
          </a:p>
          <a:p>
            <a:pPr marL="0" marR="0" lvl="0" indent="0" algn="ctr" rtl="0">
              <a:lnSpc>
                <a:spcPct val="127500"/>
              </a:lnSpc>
              <a:spcBef>
                <a:spcPts val="0"/>
              </a:spcBef>
              <a:spcAft>
                <a:spcPts val="0"/>
              </a:spcAft>
              <a:buClr>
                <a:srgbClr val="6C6C6C"/>
              </a:buClr>
              <a:buSzPts val="4000"/>
              <a:buFont typeface="Calibri"/>
              <a:buNone/>
            </a:pPr>
            <a:endParaRPr lang="es-ES" sz="3200" dirty="0"/>
          </a:p>
          <a:p>
            <a:pPr marL="0" marR="0" lvl="0" indent="0" algn="ctr" rtl="0">
              <a:lnSpc>
                <a:spcPct val="127500"/>
              </a:lnSpc>
              <a:spcBef>
                <a:spcPts val="0"/>
              </a:spcBef>
              <a:spcAft>
                <a:spcPts val="0"/>
              </a:spcAft>
              <a:buClr>
                <a:srgbClr val="6C6C6C"/>
              </a:buClr>
              <a:buSzPts val="4000"/>
              <a:buFont typeface="Calibri"/>
              <a:buNone/>
            </a:pPr>
            <a:endParaRPr lang="es-ES" sz="3200" dirty="0"/>
          </a:p>
          <a:p>
            <a:pPr marL="0" marR="0" lvl="0" indent="0" algn="ctr" rtl="0">
              <a:lnSpc>
                <a:spcPct val="127500"/>
              </a:lnSpc>
              <a:spcBef>
                <a:spcPts val="0"/>
              </a:spcBef>
              <a:spcAft>
                <a:spcPts val="0"/>
              </a:spcAft>
              <a:buClr>
                <a:srgbClr val="6C6C6C"/>
              </a:buClr>
              <a:buSzPts val="4000"/>
              <a:buFont typeface="Calibri"/>
              <a:buNone/>
            </a:pPr>
            <a:r>
              <a:rPr lang="es-ES" sz="3200" b="1" dirty="0"/>
              <a:t>Ficha:</a:t>
            </a:r>
          </a:p>
          <a:p>
            <a:pPr marL="0" marR="0" lvl="0" indent="0" algn="ctr" rtl="0">
              <a:lnSpc>
                <a:spcPct val="127500"/>
              </a:lnSpc>
              <a:spcBef>
                <a:spcPts val="0"/>
              </a:spcBef>
              <a:spcAft>
                <a:spcPts val="0"/>
              </a:spcAft>
              <a:buClr>
                <a:srgbClr val="6C6C6C"/>
              </a:buClr>
              <a:buSzPts val="4000"/>
              <a:buFont typeface="Calibri"/>
              <a:buNone/>
            </a:pPr>
            <a:r>
              <a:rPr lang="es-ES" sz="3200" dirty="0"/>
              <a:t>2251586</a:t>
            </a:r>
          </a:p>
          <a:p>
            <a:pPr marL="0" marR="0" lvl="0" indent="0" algn="ctr" rtl="0">
              <a:lnSpc>
                <a:spcPct val="127500"/>
              </a:lnSpc>
              <a:spcBef>
                <a:spcPts val="0"/>
              </a:spcBef>
              <a:spcAft>
                <a:spcPts val="0"/>
              </a:spcAft>
              <a:buClr>
                <a:srgbClr val="6C6C6C"/>
              </a:buClr>
              <a:buSzPts val="4000"/>
              <a:buFont typeface="Calibri"/>
              <a:buNone/>
            </a:pPr>
            <a:endParaRPr lang="es-ES" sz="3200" dirty="0"/>
          </a:p>
          <a:p>
            <a:pPr marL="0" marR="0" lvl="0" indent="0" algn="ctr" rtl="0">
              <a:lnSpc>
                <a:spcPct val="127500"/>
              </a:lnSpc>
              <a:spcBef>
                <a:spcPts val="0"/>
              </a:spcBef>
              <a:spcAft>
                <a:spcPts val="0"/>
              </a:spcAft>
              <a:buClr>
                <a:srgbClr val="6C6C6C"/>
              </a:buClr>
              <a:buSzPts val="4000"/>
              <a:buFont typeface="Calibri"/>
              <a:buNone/>
            </a:pPr>
            <a:r>
              <a:rPr lang="es-ES" sz="3200" b="1" dirty="0"/>
              <a:t>Bogotá D.C</a:t>
            </a:r>
          </a:p>
          <a:p>
            <a:pPr marL="0" marR="0" lvl="0" indent="0" algn="ctr" rtl="0">
              <a:lnSpc>
                <a:spcPct val="127500"/>
              </a:lnSpc>
              <a:spcBef>
                <a:spcPts val="0"/>
              </a:spcBef>
              <a:spcAft>
                <a:spcPts val="0"/>
              </a:spcAft>
              <a:buClr>
                <a:srgbClr val="6C6C6C"/>
              </a:buClr>
              <a:buSzPts val="4000"/>
              <a:buFont typeface="Calibri"/>
              <a:buNone/>
            </a:pPr>
            <a:r>
              <a:rPr lang="es-ES" sz="3200" b="1" dirty="0"/>
              <a:t>2021</a:t>
            </a:r>
          </a:p>
          <a:p>
            <a:pPr marL="0" marR="0" lvl="0" indent="0" algn="ctr" rtl="0">
              <a:lnSpc>
                <a:spcPct val="127500"/>
              </a:lnSpc>
              <a:spcBef>
                <a:spcPts val="0"/>
              </a:spcBef>
              <a:spcAft>
                <a:spcPts val="0"/>
              </a:spcAft>
              <a:buClr>
                <a:srgbClr val="6C6C6C"/>
              </a:buClr>
              <a:buSzPts val="4000"/>
              <a:buFont typeface="Calibri"/>
              <a:buNone/>
            </a:pPr>
            <a:endParaRPr lang="es-ES" sz="2400"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32B99161-9810-47DC-9BE2-4CC385D8E749}"/>
              </a:ext>
            </a:extLst>
          </p:cNvPr>
          <p:cNvSpPr txBox="1"/>
          <p:nvPr/>
        </p:nvSpPr>
        <p:spPr>
          <a:xfrm>
            <a:off x="9086021" y="3238289"/>
            <a:ext cx="6211958" cy="45624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rtl="0">
              <a:lnSpc>
                <a:spcPct val="127500"/>
              </a:lnSpc>
              <a:spcBef>
                <a:spcPts val="0"/>
              </a:spcBef>
              <a:spcAft>
                <a:spcPts val="0"/>
              </a:spcAft>
              <a:buClr>
                <a:srgbClr val="6C6C6C"/>
              </a:buClr>
              <a:buSzPts val="4000"/>
              <a:buFont typeface="Calibri"/>
              <a:buNone/>
            </a:pPr>
            <a:r>
              <a:rPr lang="es-ES" sz="3600" b="1" dirty="0"/>
              <a:t>Creado por </a:t>
            </a:r>
            <a:r>
              <a:rPr lang="es-ES" sz="3600" dirty="0"/>
              <a:t>:</a:t>
            </a:r>
          </a:p>
          <a:p>
            <a:pPr marL="0" marR="0" lvl="0" indent="0" algn="ctr" rtl="0">
              <a:lnSpc>
                <a:spcPct val="127500"/>
              </a:lnSpc>
              <a:spcBef>
                <a:spcPts val="0"/>
              </a:spcBef>
              <a:spcAft>
                <a:spcPts val="0"/>
              </a:spcAft>
              <a:buClr>
                <a:srgbClr val="6C6C6C"/>
              </a:buClr>
              <a:buSzPts val="4000"/>
              <a:buFont typeface="Calibri"/>
              <a:buNone/>
            </a:pPr>
            <a:r>
              <a:rPr lang="es-ES" sz="3600" dirty="0"/>
              <a:t>Dayron Samuel Alfonso</a:t>
            </a:r>
          </a:p>
          <a:p>
            <a:pPr marL="0" marR="0" lvl="0" indent="0" algn="ctr" rtl="0">
              <a:lnSpc>
                <a:spcPct val="127500"/>
              </a:lnSpc>
              <a:spcBef>
                <a:spcPts val="0"/>
              </a:spcBef>
              <a:spcAft>
                <a:spcPts val="0"/>
              </a:spcAft>
              <a:buClr>
                <a:srgbClr val="6C6C6C"/>
              </a:buClr>
              <a:buSzPts val="4000"/>
              <a:buFont typeface="Calibri"/>
              <a:buNone/>
            </a:pPr>
            <a:r>
              <a:rPr lang="es-ES" sz="3600" dirty="0"/>
              <a:t>Leonardo Enrique Briceño</a:t>
            </a:r>
          </a:p>
          <a:p>
            <a:pPr marL="0" marR="0" lvl="0" indent="0" algn="ctr" rtl="0">
              <a:lnSpc>
                <a:spcPct val="127500"/>
              </a:lnSpc>
              <a:spcBef>
                <a:spcPts val="0"/>
              </a:spcBef>
              <a:spcAft>
                <a:spcPts val="0"/>
              </a:spcAft>
              <a:buClr>
                <a:srgbClr val="6C6C6C"/>
              </a:buClr>
              <a:buSzPts val="4000"/>
              <a:buFont typeface="Calibri"/>
              <a:buNone/>
            </a:pPr>
            <a:r>
              <a:rPr lang="es-ES" sz="3600" dirty="0"/>
              <a:t>Samuel David Chaparro</a:t>
            </a:r>
            <a:br>
              <a:rPr lang="es-ES" sz="3600" dirty="0"/>
            </a:br>
            <a:r>
              <a:rPr lang="es-ES" sz="3600" dirty="0"/>
              <a:t>Andryu Silva Gómez</a:t>
            </a:r>
            <a:br>
              <a:rPr lang="es-ES" sz="3600" dirty="0"/>
            </a:br>
            <a:r>
              <a:rPr lang="es-ES" sz="3600" dirty="0" err="1"/>
              <a:t>Joisner</a:t>
            </a:r>
            <a:r>
              <a:rPr lang="es-ES" sz="3600" dirty="0"/>
              <a:t> Joel Gonzales Prada </a:t>
            </a:r>
          </a:p>
          <a:p>
            <a:endParaRPr lang="es-CO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DE2F156E-5A77-41AC-A21E-10BBA007F7DA}"/>
              </a:ext>
            </a:extLst>
          </p:cNvPr>
          <p:cNvSpPr txBox="1"/>
          <p:nvPr/>
        </p:nvSpPr>
        <p:spPr>
          <a:xfrm>
            <a:off x="9510558" y="7539714"/>
            <a:ext cx="5006500" cy="17259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rtl="0">
              <a:lnSpc>
                <a:spcPct val="127500"/>
              </a:lnSpc>
              <a:spcBef>
                <a:spcPts val="0"/>
              </a:spcBef>
              <a:spcAft>
                <a:spcPts val="0"/>
              </a:spcAft>
              <a:buClr>
                <a:srgbClr val="6C6C6C"/>
              </a:buClr>
              <a:buSzPts val="4000"/>
              <a:buFont typeface="Calibri"/>
              <a:buNone/>
            </a:pPr>
            <a:r>
              <a:rPr lang="es-ES" sz="3600" b="1" dirty="0"/>
              <a:t>Instructor:</a:t>
            </a:r>
          </a:p>
          <a:p>
            <a:pPr marL="0" marR="0" lvl="0" indent="0" algn="ctr" rtl="0">
              <a:lnSpc>
                <a:spcPct val="127500"/>
              </a:lnSpc>
              <a:spcBef>
                <a:spcPts val="0"/>
              </a:spcBef>
              <a:spcAft>
                <a:spcPts val="0"/>
              </a:spcAft>
              <a:buClr>
                <a:srgbClr val="6C6C6C"/>
              </a:buClr>
              <a:buSzPts val="4000"/>
              <a:buFont typeface="Calibri"/>
              <a:buNone/>
            </a:pPr>
            <a:r>
              <a:rPr lang="es-ES" sz="3600" dirty="0"/>
              <a:t>Javier Leonardo García</a:t>
            </a:r>
          </a:p>
          <a:p>
            <a:endParaRPr lang="es-CO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31CA1B81-5BDA-413A-8112-65421AAA4CEE}"/>
              </a:ext>
            </a:extLst>
          </p:cNvPr>
          <p:cNvSpPr txBox="1"/>
          <p:nvPr/>
        </p:nvSpPr>
        <p:spPr>
          <a:xfrm>
            <a:off x="7908447" y="9265699"/>
            <a:ext cx="7786183" cy="2435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rtl="0">
              <a:lnSpc>
                <a:spcPct val="127500"/>
              </a:lnSpc>
              <a:spcBef>
                <a:spcPts val="0"/>
              </a:spcBef>
              <a:spcAft>
                <a:spcPts val="0"/>
              </a:spcAft>
              <a:buClr>
                <a:srgbClr val="6C6C6C"/>
              </a:buClr>
              <a:buSzPts val="4000"/>
              <a:buFont typeface="Calibri"/>
              <a:buNone/>
            </a:pPr>
            <a:r>
              <a:rPr lang="es-ES" sz="3600" b="1" dirty="0"/>
              <a:t>Programa de formación:</a:t>
            </a:r>
          </a:p>
          <a:p>
            <a:pPr marL="0" marR="0" lvl="0" indent="0" algn="ctr" rtl="0">
              <a:lnSpc>
                <a:spcPct val="127500"/>
              </a:lnSpc>
              <a:spcBef>
                <a:spcPts val="0"/>
              </a:spcBef>
              <a:spcAft>
                <a:spcPts val="0"/>
              </a:spcAft>
              <a:buClr>
                <a:srgbClr val="6C6C6C"/>
              </a:buClr>
              <a:buSzPts val="4000"/>
              <a:buFont typeface="Calibri"/>
              <a:buNone/>
            </a:pPr>
            <a:r>
              <a:rPr lang="es-ES" sz="3600" dirty="0"/>
              <a:t>Análisis y Desarrollo de Sistema de Información (ADSI</a:t>
            </a:r>
            <a:r>
              <a:rPr lang="es-ES" sz="1400" dirty="0"/>
              <a:t>)</a:t>
            </a:r>
          </a:p>
          <a:p>
            <a:endParaRPr lang="es-CO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1">
            <a:extLst>
              <a:ext uri="{FF2B5EF4-FFF2-40B4-BE49-F238E27FC236}">
                <a16:creationId xmlns:a16="http://schemas.microsoft.com/office/drawing/2014/main" id="{350FDDD3-9FF1-41EA-8823-227B2762B9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748798" y="-1511445"/>
            <a:ext cx="17179636" cy="4089690"/>
          </a:xfrm>
        </p:spPr>
        <p:txBody>
          <a:bodyPr>
            <a:normAutofit/>
          </a:bodyPr>
          <a:lstStyle/>
          <a:p>
            <a:r>
              <a:rPr lang="es-ES" sz="8800" dirty="0">
                <a:solidFill>
                  <a:schemeClr val="bg1"/>
                </a:solidFill>
                <a:latin typeface="Bahnschrift Condensed" panose="020B0502040204020203" pitchFamily="34" charset="0"/>
              </a:rPr>
              <a:t>MANUAL TECNICO</a:t>
            </a:r>
            <a:endParaRPr lang="es-CO" sz="8800" dirty="0">
              <a:solidFill>
                <a:schemeClr val="bg1"/>
              </a:solidFill>
              <a:latin typeface="Bahnschrift Condensed" panose="020B0502040204020203" pitchFamily="34" charset="0"/>
            </a:endParaRP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8EDFD0F6-F74D-494C-BFE1-09BE8C5675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8798" y="12112489"/>
            <a:ext cx="6273516" cy="3896594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8F73D4D8-404B-41D9-87B4-F5707A9E16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5749" y="3951878"/>
            <a:ext cx="19844906" cy="9470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5063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1">
            <a:extLst>
              <a:ext uri="{FF2B5EF4-FFF2-40B4-BE49-F238E27FC236}">
                <a16:creationId xmlns:a16="http://schemas.microsoft.com/office/drawing/2014/main" id="{350FDDD3-9FF1-41EA-8823-227B2762B9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232564" y="-1702090"/>
            <a:ext cx="17179636" cy="4089690"/>
          </a:xfrm>
        </p:spPr>
        <p:txBody>
          <a:bodyPr>
            <a:normAutofit/>
          </a:bodyPr>
          <a:lstStyle/>
          <a:p>
            <a:r>
              <a:rPr lang="es-ES" sz="8800" dirty="0">
                <a:solidFill>
                  <a:schemeClr val="bg1"/>
                </a:solidFill>
                <a:latin typeface="Bahnschrift Condensed" panose="020B0502040204020203" pitchFamily="34" charset="0"/>
              </a:rPr>
              <a:t>MANUAL TECNICO</a:t>
            </a:r>
            <a:endParaRPr lang="es-CO" sz="8800" dirty="0">
              <a:solidFill>
                <a:schemeClr val="bg1"/>
              </a:solidFill>
              <a:latin typeface="Bahnschrift Condensed" panose="020B0502040204020203" pitchFamily="34" charset="0"/>
            </a:endParaRP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8EDFD0F6-F74D-494C-BFE1-09BE8C5675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26598" y="12061689"/>
            <a:ext cx="6273516" cy="3896594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ACD6FC0A-7F14-4BEE-A27F-4A095D4AB9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7426" y="3871996"/>
            <a:ext cx="20307300" cy="9488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4749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1">
            <a:extLst>
              <a:ext uri="{FF2B5EF4-FFF2-40B4-BE49-F238E27FC236}">
                <a16:creationId xmlns:a16="http://schemas.microsoft.com/office/drawing/2014/main" id="{350FDDD3-9FF1-41EA-8823-227B2762B9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27987" y="-964117"/>
            <a:ext cx="20885238" cy="4089690"/>
          </a:xfrm>
        </p:spPr>
        <p:txBody>
          <a:bodyPr>
            <a:normAutofit/>
          </a:bodyPr>
          <a:lstStyle/>
          <a:p>
            <a:r>
              <a:rPr lang="es-ES" sz="8800" dirty="0">
                <a:solidFill>
                  <a:schemeClr val="bg1"/>
                </a:solidFill>
                <a:latin typeface="Bahnschrift Condensed" panose="020B0502040204020203" pitchFamily="34" charset="0"/>
              </a:rPr>
              <a:t>Pruebas Unitarias -Pruebas caja negra -Pruebas caja blanca</a:t>
            </a:r>
            <a:endParaRPr lang="es-CO" sz="8800" dirty="0">
              <a:solidFill>
                <a:schemeClr val="bg1"/>
              </a:solidFill>
              <a:latin typeface="Bahnschrift Condensed" panose="020B0502040204020203" pitchFamily="34" charset="0"/>
            </a:endParaRP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8EDFD0F6-F74D-494C-BFE1-09BE8C5675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08771" y="12438071"/>
            <a:ext cx="6273516" cy="3896594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25168814-4391-4B3B-9AE6-22D4E96274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0306" y="4658874"/>
            <a:ext cx="20040600" cy="8597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2448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1">
            <a:extLst>
              <a:ext uri="{FF2B5EF4-FFF2-40B4-BE49-F238E27FC236}">
                <a16:creationId xmlns:a16="http://schemas.microsoft.com/office/drawing/2014/main" id="{350FDDD3-9FF1-41EA-8823-227B2762B9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8306" y="-549122"/>
            <a:ext cx="20885238" cy="4089690"/>
          </a:xfrm>
        </p:spPr>
        <p:txBody>
          <a:bodyPr>
            <a:normAutofit/>
          </a:bodyPr>
          <a:lstStyle/>
          <a:p>
            <a:r>
              <a:rPr lang="es-ES" sz="8800" dirty="0">
                <a:solidFill>
                  <a:schemeClr val="bg1"/>
                </a:solidFill>
                <a:latin typeface="Bahnschrift Condensed" panose="020B0502040204020203" pitchFamily="34" charset="0"/>
              </a:rPr>
              <a:t>Pruebas Unitarias -Pruebas caja negra -Pruebas caja blanca</a:t>
            </a:r>
            <a:endParaRPr lang="es-CO" sz="8800" dirty="0">
              <a:solidFill>
                <a:schemeClr val="bg1"/>
              </a:solidFill>
              <a:latin typeface="Bahnschrift Condensed" panose="020B0502040204020203" pitchFamily="34" charset="0"/>
            </a:endParaRP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8EDFD0F6-F74D-494C-BFE1-09BE8C5675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75452" y="12378883"/>
            <a:ext cx="6273516" cy="3896594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E769AF72-010F-43E0-BB53-9E12EFF1B6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4075" y="4528128"/>
            <a:ext cx="20135850" cy="8811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2299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1">
            <a:extLst>
              <a:ext uri="{FF2B5EF4-FFF2-40B4-BE49-F238E27FC236}">
                <a16:creationId xmlns:a16="http://schemas.microsoft.com/office/drawing/2014/main" id="{350FDDD3-9FF1-41EA-8823-227B2762B9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1650" y="-977536"/>
            <a:ext cx="20885238" cy="4089690"/>
          </a:xfrm>
        </p:spPr>
        <p:txBody>
          <a:bodyPr>
            <a:normAutofit/>
          </a:bodyPr>
          <a:lstStyle/>
          <a:p>
            <a:r>
              <a:rPr lang="es-ES" sz="8800" dirty="0">
                <a:solidFill>
                  <a:schemeClr val="bg1"/>
                </a:solidFill>
                <a:latin typeface="Bahnschrift Condensed" panose="020B0502040204020203" pitchFamily="34" charset="0"/>
              </a:rPr>
              <a:t>Pruebas Unitarias -Pruebas caja negra -Pruebas caja blanca</a:t>
            </a:r>
            <a:endParaRPr lang="es-CO" sz="8800" dirty="0">
              <a:solidFill>
                <a:schemeClr val="bg1"/>
              </a:solidFill>
              <a:latin typeface="Bahnschrift Condensed" panose="020B0502040204020203" pitchFamily="34" charset="0"/>
            </a:endParaRP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8EDFD0F6-F74D-494C-BFE1-09BE8C5675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72252" y="12590471"/>
            <a:ext cx="6273516" cy="3896594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2D506CD6-9212-4BB3-907A-CFAD31F2F7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2650" y="4632036"/>
            <a:ext cx="20078700" cy="8790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9344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1">
            <a:extLst>
              <a:ext uri="{FF2B5EF4-FFF2-40B4-BE49-F238E27FC236}">
                <a16:creationId xmlns:a16="http://schemas.microsoft.com/office/drawing/2014/main" id="{350FDDD3-9FF1-41EA-8823-227B2762B9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49381" y="-1652955"/>
            <a:ext cx="20885238" cy="4089690"/>
          </a:xfrm>
        </p:spPr>
        <p:txBody>
          <a:bodyPr>
            <a:normAutofit/>
          </a:bodyPr>
          <a:lstStyle/>
          <a:p>
            <a:r>
              <a:rPr lang="es-ES" sz="8800" dirty="0">
                <a:solidFill>
                  <a:schemeClr val="bg1"/>
                </a:solidFill>
                <a:latin typeface="Bahnschrift Condensed" panose="020B0502040204020203" pitchFamily="34" charset="0"/>
              </a:rPr>
              <a:t>Manual de Usuario </a:t>
            </a:r>
            <a:endParaRPr lang="es-CO" sz="8800" dirty="0">
              <a:solidFill>
                <a:schemeClr val="bg1"/>
              </a:solidFill>
              <a:latin typeface="Bahnschrift Condensed" panose="020B0502040204020203" pitchFamily="34" charset="0"/>
            </a:endParaRP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8EDFD0F6-F74D-494C-BFE1-09BE8C5675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18252" y="12488871"/>
            <a:ext cx="6273516" cy="3896594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F894364F-3813-4DDD-B72C-8D94AB0A42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1223" y="4424217"/>
            <a:ext cx="19421554" cy="8495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9056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1">
            <a:extLst>
              <a:ext uri="{FF2B5EF4-FFF2-40B4-BE49-F238E27FC236}">
                <a16:creationId xmlns:a16="http://schemas.microsoft.com/office/drawing/2014/main" id="{350FDDD3-9FF1-41EA-8823-227B2762B9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50306" y="-1536845"/>
            <a:ext cx="20885238" cy="4089690"/>
          </a:xfrm>
        </p:spPr>
        <p:txBody>
          <a:bodyPr>
            <a:normAutofit/>
          </a:bodyPr>
          <a:lstStyle/>
          <a:p>
            <a:r>
              <a:rPr lang="es-ES" sz="8800" dirty="0">
                <a:solidFill>
                  <a:schemeClr val="bg1"/>
                </a:solidFill>
                <a:latin typeface="Bahnschrift Condensed" panose="020B0502040204020203" pitchFamily="34" charset="0"/>
              </a:rPr>
              <a:t>Manual de Usuario </a:t>
            </a:r>
            <a:endParaRPr lang="es-CO" sz="8800" dirty="0">
              <a:solidFill>
                <a:schemeClr val="bg1"/>
              </a:solidFill>
              <a:latin typeface="Bahnschrift Condensed" panose="020B0502040204020203" pitchFamily="34" charset="0"/>
            </a:endParaRP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8EDFD0F6-F74D-494C-BFE1-09BE8C5675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48452" y="12234871"/>
            <a:ext cx="6273516" cy="3896594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F894364F-3813-4DDD-B72C-8D94AB0A42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1223" y="4424217"/>
            <a:ext cx="19421554" cy="8495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424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1">
            <a:extLst>
              <a:ext uri="{FF2B5EF4-FFF2-40B4-BE49-F238E27FC236}">
                <a16:creationId xmlns:a16="http://schemas.microsoft.com/office/drawing/2014/main" id="{350FDDD3-9FF1-41EA-8823-227B2762B9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54317" y="-1384445"/>
            <a:ext cx="20885238" cy="4089690"/>
          </a:xfrm>
        </p:spPr>
        <p:txBody>
          <a:bodyPr>
            <a:normAutofit/>
          </a:bodyPr>
          <a:lstStyle/>
          <a:p>
            <a:r>
              <a:rPr lang="es-ES" sz="8800" dirty="0">
                <a:solidFill>
                  <a:schemeClr val="bg1"/>
                </a:solidFill>
                <a:latin typeface="Bahnschrift Condensed" panose="020B0502040204020203" pitchFamily="34" charset="0"/>
              </a:rPr>
              <a:t>Manual de </a:t>
            </a:r>
            <a:r>
              <a:rPr lang="es-ES" sz="8800" dirty="0">
                <a:latin typeface="Bahnschrift Condensed" panose="020B0502040204020203" pitchFamily="34" charset="0"/>
              </a:rPr>
              <a:t>Usuario </a:t>
            </a:r>
            <a:endParaRPr lang="es-CO" sz="8800" dirty="0">
              <a:latin typeface="Bahnschrift Condensed" panose="020B0502040204020203" pitchFamily="34" charset="0"/>
            </a:endParaRP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8EDFD0F6-F74D-494C-BFE1-09BE8C5675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0852" y="12844471"/>
            <a:ext cx="6273516" cy="3896594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E0980F66-150A-448E-82C8-6502B7ADB7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4317" y="4361872"/>
            <a:ext cx="19675366" cy="9240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7237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1">
            <a:extLst>
              <a:ext uri="{FF2B5EF4-FFF2-40B4-BE49-F238E27FC236}">
                <a16:creationId xmlns:a16="http://schemas.microsoft.com/office/drawing/2014/main" id="{350FDDD3-9FF1-41EA-8823-227B2762B9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1653" y="-1587645"/>
            <a:ext cx="20885238" cy="4089690"/>
          </a:xfrm>
        </p:spPr>
        <p:txBody>
          <a:bodyPr>
            <a:normAutofit/>
          </a:bodyPr>
          <a:lstStyle/>
          <a:p>
            <a:r>
              <a:rPr lang="es-ES" sz="8800" dirty="0">
                <a:solidFill>
                  <a:schemeClr val="bg1"/>
                </a:solidFill>
                <a:latin typeface="Bahnschrift Condensed" panose="020B0502040204020203" pitchFamily="34" charset="0"/>
              </a:rPr>
              <a:t>Manual de Usuario </a:t>
            </a:r>
            <a:endParaRPr lang="es-CO" sz="8800" dirty="0">
              <a:solidFill>
                <a:schemeClr val="bg1"/>
              </a:solidFill>
              <a:latin typeface="Bahnschrift Condensed" panose="020B0502040204020203" pitchFamily="34" charset="0"/>
            </a:endParaRP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8EDFD0F6-F74D-494C-BFE1-09BE8C5675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73852" y="12496800"/>
            <a:ext cx="6273516" cy="3896594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328C519C-FE3D-4304-AF10-0F93E5B8A7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5550" y="4203844"/>
            <a:ext cx="19392900" cy="939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472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9"/>
          <p:cNvSpPr txBox="1"/>
          <p:nvPr/>
        </p:nvSpPr>
        <p:spPr>
          <a:xfrm>
            <a:off x="-596348" y="-69865"/>
            <a:ext cx="20560221" cy="229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b" anchorCtr="0">
            <a:noAutofit/>
          </a:bodyPr>
          <a:lstStyle/>
          <a:p>
            <a:pPr marL="38100" marR="38100" lvl="0" indent="1270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0"/>
              <a:buFont typeface="Calibri"/>
              <a:buNone/>
            </a:pPr>
            <a:r>
              <a:rPr lang="en-US" sz="10000" b="1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Diagrama de </a:t>
            </a:r>
            <a:r>
              <a:rPr lang="en-US" sz="10000" b="1" i="0" u="none" strike="noStrike" cap="none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Distribucion</a:t>
            </a:r>
            <a:endParaRPr dirty="0"/>
          </a:p>
        </p:txBody>
      </p:sp>
      <p:sp>
        <p:nvSpPr>
          <p:cNvPr id="93" name="Google Shape;93;p19"/>
          <p:cNvSpPr/>
          <p:nvPr/>
        </p:nvSpPr>
        <p:spPr>
          <a:xfrm>
            <a:off x="1692067" y="2170823"/>
            <a:ext cx="1033398" cy="9876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Helvetica Neue"/>
              <a:buNone/>
            </a:pPr>
            <a:endParaRPr sz="3600" b="1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421F5515-41B7-4707-8032-3F4BBF51DD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468" y="3317892"/>
            <a:ext cx="21721063" cy="10448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6827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/>
        </p:nvSpPr>
        <p:spPr>
          <a:xfrm>
            <a:off x="6254074" y="521330"/>
            <a:ext cx="11298431" cy="2290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b" anchorCtr="0">
            <a:noAutofit/>
          </a:bodyPr>
          <a:lstStyle/>
          <a:p>
            <a:pPr marL="28955" marR="28955" lvl="0" indent="9651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796"/>
              <a:buFont typeface="Calibri"/>
              <a:buNone/>
            </a:pPr>
            <a:r>
              <a:rPr lang="en-US" sz="16796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Contenido</a:t>
            </a:r>
            <a:r>
              <a:rPr lang="en-US" sz="16796" b="1" i="0" u="none" strike="noStrike" cap="none" dirty="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dirty="0"/>
          </a:p>
        </p:txBody>
      </p:sp>
      <p:sp>
        <p:nvSpPr>
          <p:cNvPr id="70" name="Google Shape;70;p16"/>
          <p:cNvSpPr/>
          <p:nvPr/>
        </p:nvSpPr>
        <p:spPr>
          <a:xfrm>
            <a:off x="7224196" y="2462342"/>
            <a:ext cx="1503098" cy="143769"/>
          </a:xfrm>
          <a:prstGeom prst="rect">
            <a:avLst/>
          </a:prstGeom>
          <a:solidFill>
            <a:srgbClr val="FC672D"/>
          </a:solidFill>
          <a:ln>
            <a:noFill/>
          </a:ln>
        </p:spPr>
        <p:txBody>
          <a:bodyPr spcFirstLastPara="1"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Helvetica Neue"/>
              <a:buNone/>
            </a:pPr>
            <a:endParaRPr sz="3600" b="1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102E5F4E-62C7-4118-94DA-E415E3A279FD}"/>
              </a:ext>
            </a:extLst>
          </p:cNvPr>
          <p:cNvSpPr txBox="1"/>
          <p:nvPr/>
        </p:nvSpPr>
        <p:spPr>
          <a:xfrm>
            <a:off x="1966830" y="3867855"/>
            <a:ext cx="12853852" cy="1468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s-ES" sz="3200" b="1" dirty="0"/>
              <a:t>TABLA DE CONTENIDO:</a:t>
            </a:r>
            <a:br>
              <a:rPr lang="es-ES" sz="3200" dirty="0"/>
            </a:br>
            <a:r>
              <a:rPr lang="es-ES" sz="3200" dirty="0"/>
              <a:t>Alcance de proyecto 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s-ES" sz="3200" dirty="0"/>
              <a:t>Planteamiento de Problema</a:t>
            </a:r>
            <a:br>
              <a:rPr lang="es-ES" sz="3200" dirty="0"/>
            </a:br>
            <a:r>
              <a:rPr lang="es-ES" sz="3200" dirty="0"/>
              <a:t>Objetivo General </a:t>
            </a:r>
            <a:br>
              <a:rPr lang="es-ES" sz="3200" dirty="0"/>
            </a:br>
            <a:r>
              <a:rPr lang="es-ES" sz="3200" dirty="0"/>
              <a:t>Objetivo Especifico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s-ES" sz="3200" dirty="0"/>
              <a:t>Justificación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s-ES" sz="3200" dirty="0"/>
              <a:t>Técnicas de levantamientos de información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s-ES" sz="3200" dirty="0"/>
              <a:t>Mapa de Procesos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s-ES" sz="3200" dirty="0"/>
              <a:t>BPMN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s-ES" sz="3200" dirty="0"/>
              <a:t>Diagrama de Gantt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s-ES" sz="3200" dirty="0"/>
              <a:t>Diagrama de Distribución</a:t>
            </a:r>
          </a:p>
          <a:p>
            <a:r>
              <a:rPr lang="es-ES" sz="3200" b="1" dirty="0"/>
              <a:t>TERCER TRIMESTRE :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s-ES" sz="3200" dirty="0"/>
              <a:t>Link de archivo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s-ES" sz="3200" dirty="0"/>
              <a:t>Manual Técnico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s-ES" sz="3200" dirty="0"/>
              <a:t>Pruebas unitarias 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s-ES" sz="3200" dirty="0"/>
              <a:t>Pruebas Caja blanca Y Negra 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s-ES" sz="3200" dirty="0"/>
              <a:t>Manual de Usuario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s-ES" sz="3200" dirty="0"/>
              <a:t>Diagrama de Distribución 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s-ES" sz="3200" dirty="0"/>
              <a:t>Migración de Datos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s-ES" sz="3200" dirty="0"/>
              <a:t>Backup</a:t>
            </a:r>
          </a:p>
          <a:p>
            <a:endParaRPr lang="es-ES" sz="3200" b="1" dirty="0"/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s-ES" sz="3200" dirty="0"/>
          </a:p>
          <a:p>
            <a:endParaRPr lang="es-ES" sz="3200" dirty="0"/>
          </a:p>
          <a:p>
            <a:endParaRPr lang="es-ES" sz="3600" dirty="0"/>
          </a:p>
          <a:p>
            <a:endParaRPr lang="es-ES" sz="3600" dirty="0"/>
          </a:p>
          <a:p>
            <a:r>
              <a:rPr lang="es-ES" sz="3600" dirty="0"/>
              <a:t> </a:t>
            </a:r>
            <a:br>
              <a:rPr lang="es-ES" sz="3600" dirty="0"/>
            </a:br>
            <a:br>
              <a:rPr lang="es-ES" sz="3600" dirty="0"/>
            </a:br>
            <a:endParaRPr lang="es-CO" sz="3600" dirty="0"/>
          </a:p>
        </p:txBody>
      </p:sp>
    </p:spTree>
    <p:extLst>
      <p:ext uri="{BB962C8B-B14F-4D97-AF65-F5344CB8AC3E}">
        <p14:creationId xmlns:p14="http://schemas.microsoft.com/office/powerpoint/2010/main" val="31308429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1">
            <a:extLst>
              <a:ext uri="{FF2B5EF4-FFF2-40B4-BE49-F238E27FC236}">
                <a16:creationId xmlns:a16="http://schemas.microsoft.com/office/drawing/2014/main" id="{350FDDD3-9FF1-41EA-8823-227B2762B9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5653" y="-1536845"/>
            <a:ext cx="20885238" cy="4089690"/>
          </a:xfrm>
        </p:spPr>
        <p:txBody>
          <a:bodyPr>
            <a:normAutofit/>
          </a:bodyPr>
          <a:lstStyle/>
          <a:p>
            <a:r>
              <a:rPr lang="es-ES" sz="8800" dirty="0">
                <a:solidFill>
                  <a:schemeClr val="bg1"/>
                </a:solidFill>
                <a:latin typeface="Bahnschrift Condensed" panose="020B0502040204020203" pitchFamily="34" charset="0"/>
              </a:rPr>
              <a:t>Migración De datos</a:t>
            </a:r>
            <a:endParaRPr lang="es-CO" sz="8800" dirty="0">
              <a:solidFill>
                <a:schemeClr val="bg1"/>
              </a:solidFill>
              <a:latin typeface="Bahnschrift Condensed" panose="020B0502040204020203" pitchFamily="34" charset="0"/>
            </a:endParaRP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8EDFD0F6-F74D-494C-BFE1-09BE8C5675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97652" y="12234871"/>
            <a:ext cx="6273516" cy="3896594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36348C97-0245-450D-AEBF-00EE7F019F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5025" y="4361873"/>
            <a:ext cx="20173950" cy="8562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0369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1">
            <a:extLst>
              <a:ext uri="{FF2B5EF4-FFF2-40B4-BE49-F238E27FC236}">
                <a16:creationId xmlns:a16="http://schemas.microsoft.com/office/drawing/2014/main" id="{350FDDD3-9FF1-41EA-8823-227B2762B9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49381" y="-1282845"/>
            <a:ext cx="20885238" cy="4089690"/>
          </a:xfrm>
        </p:spPr>
        <p:txBody>
          <a:bodyPr>
            <a:normAutofit/>
          </a:bodyPr>
          <a:lstStyle/>
          <a:p>
            <a:r>
              <a:rPr lang="es-ES" sz="8800" dirty="0">
                <a:solidFill>
                  <a:schemeClr val="bg1"/>
                </a:solidFill>
                <a:latin typeface="Bahnschrift Condensed" panose="020B0502040204020203" pitchFamily="34" charset="0"/>
              </a:rPr>
              <a:t>Migración De datos</a:t>
            </a:r>
            <a:endParaRPr lang="es-CO" sz="8800" dirty="0">
              <a:solidFill>
                <a:schemeClr val="bg1"/>
              </a:solidFill>
              <a:latin typeface="Bahnschrift Condensed" panose="020B0502040204020203" pitchFamily="34" charset="0"/>
            </a:endParaRP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8EDFD0F6-F74D-494C-BFE1-09BE8C5675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99252" y="12819071"/>
            <a:ext cx="6273516" cy="3896594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335386AC-53AD-429A-B45A-36414FCBDC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5025" y="4528128"/>
            <a:ext cx="20173950" cy="9074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0460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1">
            <a:extLst>
              <a:ext uri="{FF2B5EF4-FFF2-40B4-BE49-F238E27FC236}">
                <a16:creationId xmlns:a16="http://schemas.microsoft.com/office/drawing/2014/main" id="{350FDDD3-9FF1-41EA-8823-227B2762B9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07253" y="-1511445"/>
            <a:ext cx="20885238" cy="4089690"/>
          </a:xfrm>
        </p:spPr>
        <p:txBody>
          <a:bodyPr>
            <a:normAutofit/>
          </a:bodyPr>
          <a:lstStyle/>
          <a:p>
            <a:r>
              <a:rPr lang="es-ES" sz="8800" dirty="0">
                <a:solidFill>
                  <a:schemeClr val="bg1"/>
                </a:solidFill>
                <a:latin typeface="Bahnschrift Condensed" panose="020B0502040204020203" pitchFamily="34" charset="0"/>
              </a:rPr>
              <a:t>Backup</a:t>
            </a:r>
            <a:endParaRPr lang="es-CO" sz="8800" dirty="0">
              <a:solidFill>
                <a:schemeClr val="bg1"/>
              </a:solidFill>
              <a:latin typeface="Bahnschrift Condensed" panose="020B0502040204020203" pitchFamily="34" charset="0"/>
            </a:endParaRP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8EDFD0F6-F74D-494C-BFE1-09BE8C5675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07933" y="12539671"/>
            <a:ext cx="6273516" cy="3896594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83F16611-D543-4D19-9D39-E8852BEC77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8825" y="4780117"/>
            <a:ext cx="20326350" cy="8185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8215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1">
            <a:extLst>
              <a:ext uri="{FF2B5EF4-FFF2-40B4-BE49-F238E27FC236}">
                <a16:creationId xmlns:a16="http://schemas.microsoft.com/office/drawing/2014/main" id="{350FDDD3-9FF1-41EA-8823-227B2762B9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57400" y="-1841645"/>
            <a:ext cx="20885238" cy="4089690"/>
          </a:xfrm>
        </p:spPr>
        <p:txBody>
          <a:bodyPr>
            <a:normAutofit/>
          </a:bodyPr>
          <a:lstStyle/>
          <a:p>
            <a:r>
              <a:rPr lang="es-ES" sz="8800" dirty="0">
                <a:solidFill>
                  <a:schemeClr val="bg1"/>
                </a:solidFill>
                <a:latin typeface="Bahnschrift Condensed" panose="020B0502040204020203" pitchFamily="34" charset="0"/>
              </a:rPr>
              <a:t>Backup</a:t>
            </a:r>
            <a:endParaRPr lang="es-CO" sz="8800" dirty="0">
              <a:solidFill>
                <a:schemeClr val="bg1"/>
              </a:solidFill>
              <a:latin typeface="Bahnschrift Condensed" panose="020B0502040204020203" pitchFamily="34" charset="0"/>
            </a:endParaRP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8EDFD0F6-F74D-494C-BFE1-09BE8C5675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73852" y="12336471"/>
            <a:ext cx="6273516" cy="3896594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F5167210-4F61-4B7E-A3DE-B5A67C05C9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7400" y="4780123"/>
            <a:ext cx="20269200" cy="8268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9615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1">
            <a:extLst>
              <a:ext uri="{FF2B5EF4-FFF2-40B4-BE49-F238E27FC236}">
                <a16:creationId xmlns:a16="http://schemas.microsoft.com/office/drawing/2014/main" id="{350FDDD3-9FF1-41EA-8823-227B2762B9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50306" y="-1816245"/>
            <a:ext cx="20885238" cy="4089690"/>
          </a:xfrm>
        </p:spPr>
        <p:txBody>
          <a:bodyPr>
            <a:normAutofit/>
          </a:bodyPr>
          <a:lstStyle/>
          <a:p>
            <a:r>
              <a:rPr lang="es-ES" sz="8800" dirty="0">
                <a:solidFill>
                  <a:schemeClr val="bg1"/>
                </a:solidFill>
                <a:latin typeface="Bahnschrift Condensed" panose="020B0502040204020203" pitchFamily="34" charset="0"/>
              </a:rPr>
              <a:t>Backup</a:t>
            </a:r>
            <a:endParaRPr lang="es-CO" sz="8800" dirty="0">
              <a:solidFill>
                <a:schemeClr val="bg1"/>
              </a:solidFill>
              <a:latin typeface="Bahnschrift Condensed" panose="020B0502040204020203" pitchFamily="34" charset="0"/>
            </a:endParaRP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8EDFD0F6-F74D-494C-BFE1-09BE8C5675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86452" y="12539671"/>
            <a:ext cx="6273516" cy="3896594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A7F952C9-2BBB-4D4F-A70E-AB3E062911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8825" y="4507347"/>
            <a:ext cx="20326350" cy="8250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8534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1">
            <a:extLst>
              <a:ext uri="{FF2B5EF4-FFF2-40B4-BE49-F238E27FC236}">
                <a16:creationId xmlns:a16="http://schemas.microsoft.com/office/drawing/2014/main" id="{350FDDD3-9FF1-41EA-8823-227B2762B9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49381" y="-1740045"/>
            <a:ext cx="20885238" cy="4089690"/>
          </a:xfrm>
        </p:spPr>
        <p:txBody>
          <a:bodyPr>
            <a:normAutofit/>
          </a:bodyPr>
          <a:lstStyle/>
          <a:p>
            <a:r>
              <a:rPr lang="es-ES" sz="8800" dirty="0">
                <a:solidFill>
                  <a:schemeClr val="bg1"/>
                </a:solidFill>
                <a:latin typeface="Bahnschrift Condensed" panose="020B0502040204020203" pitchFamily="34" charset="0"/>
              </a:rPr>
              <a:t>Backup</a:t>
            </a:r>
            <a:endParaRPr lang="es-CO" sz="8800" dirty="0">
              <a:solidFill>
                <a:schemeClr val="bg1"/>
              </a:solidFill>
              <a:latin typeface="Bahnschrift Condensed" panose="020B0502040204020203" pitchFamily="34" charset="0"/>
            </a:endParaRP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8EDFD0F6-F74D-494C-BFE1-09BE8C5675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148" y="11851406"/>
            <a:ext cx="6273516" cy="3896594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CBE3E1E3-A248-4A4A-9CFE-163319C474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4225" y="4403437"/>
            <a:ext cx="10115550" cy="8749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1815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F09D19-2FBD-4565-90CC-6E9C851A90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90923" y="5829155"/>
            <a:ext cx="17179636" cy="4089690"/>
          </a:xfrm>
        </p:spPr>
        <p:txBody>
          <a:bodyPr>
            <a:normAutofit/>
          </a:bodyPr>
          <a:lstStyle/>
          <a:p>
            <a:r>
              <a:rPr lang="es-ES" dirty="0">
                <a:solidFill>
                  <a:srgbClr val="E6B200"/>
                </a:solidFill>
                <a:latin typeface="Bahnschrift Condensed" panose="020B0502040204020203" pitchFamily="34" charset="0"/>
              </a:rPr>
              <a:t>INTER</a:t>
            </a:r>
            <a:r>
              <a:rPr lang="es-ES" dirty="0">
                <a:solidFill>
                  <a:schemeClr val="tx1"/>
                </a:solidFill>
                <a:latin typeface="Bahnschrift Condensed" panose="020B0502040204020203" pitchFamily="34" charset="0"/>
              </a:rPr>
              <a:t>SHOP</a:t>
            </a:r>
            <a:br>
              <a:rPr lang="es-ES" dirty="0">
                <a:solidFill>
                  <a:schemeClr val="tx1"/>
                </a:solidFill>
                <a:latin typeface="Bahnschrift Condensed" panose="020B0502040204020203" pitchFamily="34" charset="0"/>
              </a:rPr>
            </a:br>
            <a:r>
              <a:rPr lang="es-ES" dirty="0">
                <a:solidFill>
                  <a:schemeClr val="tx1"/>
                </a:solidFill>
                <a:latin typeface="Bahnschrift Condensed" panose="020B0502040204020203" pitchFamily="34" charset="0"/>
              </a:rPr>
              <a:t>Cuarto trimestre </a:t>
            </a:r>
            <a:endParaRPr lang="es-CO" dirty="0">
              <a:solidFill>
                <a:schemeClr val="tx1"/>
              </a:solidFill>
              <a:latin typeface="Bahnschrift Condensed" panose="020B0502040204020203" pitchFamily="34" charset="0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F1206236-6B70-4020-A4EC-DE4D652B3399}"/>
              </a:ext>
            </a:extLst>
          </p:cNvPr>
          <p:cNvSpPr txBox="1"/>
          <p:nvPr/>
        </p:nvSpPr>
        <p:spPr>
          <a:xfrm>
            <a:off x="5238467" y="9918845"/>
            <a:ext cx="13484547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5400" dirty="0">
                <a:solidFill>
                  <a:schemeClr val="tx1"/>
                </a:solidFill>
                <a:latin typeface="Bahnschrift Condensed" panose="020B0502040204020203" pitchFamily="34" charset="0"/>
              </a:rPr>
              <a:t>Presentado Por :</a:t>
            </a:r>
            <a:br>
              <a:rPr lang="es-ES" sz="5400" dirty="0">
                <a:solidFill>
                  <a:schemeClr val="tx1"/>
                </a:solidFill>
                <a:latin typeface="Bahnschrift Condensed" panose="020B0502040204020203" pitchFamily="34" charset="0"/>
              </a:rPr>
            </a:br>
            <a:r>
              <a:rPr lang="es-ES" sz="5400" dirty="0">
                <a:solidFill>
                  <a:schemeClr val="tx1"/>
                </a:solidFill>
                <a:latin typeface="Bahnschrift Condensed" panose="020B0502040204020203" pitchFamily="34" charset="0"/>
              </a:rPr>
              <a:t>Andryu Donovan Silva Gómez</a:t>
            </a:r>
            <a:br>
              <a:rPr lang="es-ES" sz="5400" dirty="0">
                <a:solidFill>
                  <a:schemeClr val="tx1"/>
                </a:solidFill>
                <a:latin typeface="Bahnschrift Condensed" panose="020B0502040204020203" pitchFamily="34" charset="0"/>
              </a:rPr>
            </a:br>
            <a:r>
              <a:rPr lang="es-ES" sz="5400" dirty="0">
                <a:solidFill>
                  <a:schemeClr val="tx1"/>
                </a:solidFill>
                <a:latin typeface="Bahnschrift Condensed" panose="020B0502040204020203" pitchFamily="34" charset="0"/>
              </a:rPr>
              <a:t>Leonardo Enrique Briceño Navarrete</a:t>
            </a:r>
            <a:br>
              <a:rPr lang="es-ES" sz="5400" dirty="0">
                <a:solidFill>
                  <a:schemeClr val="tx1"/>
                </a:solidFill>
                <a:latin typeface="Bahnschrift Condensed" panose="020B0502040204020203" pitchFamily="34" charset="0"/>
              </a:rPr>
            </a:br>
            <a:r>
              <a:rPr lang="es-ES" sz="5400" dirty="0">
                <a:solidFill>
                  <a:schemeClr val="tx1"/>
                </a:solidFill>
                <a:latin typeface="Bahnschrift Condensed" panose="020B0502040204020203" pitchFamily="34" charset="0"/>
              </a:rPr>
              <a:t>Samuel David Chaparro Barbosa </a:t>
            </a:r>
            <a:br>
              <a:rPr lang="es-ES" sz="5400" dirty="0">
                <a:solidFill>
                  <a:schemeClr val="tx1"/>
                </a:solidFill>
                <a:latin typeface="Bahnschrift Condensed" panose="020B0502040204020203" pitchFamily="34" charset="0"/>
              </a:rPr>
            </a:br>
            <a:r>
              <a:rPr lang="es-ES" sz="5400" dirty="0">
                <a:solidFill>
                  <a:schemeClr val="tx1"/>
                </a:solidFill>
                <a:latin typeface="Bahnschrift Condensed" panose="020B0502040204020203" pitchFamily="34" charset="0"/>
              </a:rPr>
              <a:t>Dayron Alfonso Galvis </a:t>
            </a:r>
            <a:br>
              <a:rPr lang="es-ES" sz="5400" dirty="0">
                <a:solidFill>
                  <a:schemeClr val="tx1"/>
                </a:solidFill>
                <a:latin typeface="Bahnschrift Condensed" panose="020B0502040204020203" pitchFamily="34" charset="0"/>
              </a:rPr>
            </a:br>
            <a:r>
              <a:rPr lang="es-ES" sz="5400" dirty="0">
                <a:solidFill>
                  <a:schemeClr val="tx1"/>
                </a:solidFill>
                <a:latin typeface="Bahnschrift Condensed" panose="020B0502040204020203" pitchFamily="34" charset="0"/>
              </a:rPr>
              <a:t>Joisner Joel Gonzales Prada </a:t>
            </a:r>
            <a:endParaRPr lang="es-CO" sz="5400" dirty="0">
              <a:solidFill>
                <a:schemeClr val="tx1"/>
              </a:solidFill>
              <a:latin typeface="Bahnschrift Condensed" panose="020B0502040204020203" pitchFamily="34" charset="0"/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426655B9-4547-4919-9928-291C116459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0166" y="1823651"/>
            <a:ext cx="920115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37910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FACF8649-A208-4EE9-BA38-08524324CE70}"/>
              </a:ext>
            </a:extLst>
          </p:cNvPr>
          <p:cNvSpPr txBox="1">
            <a:spLocks/>
          </p:cNvSpPr>
          <p:nvPr/>
        </p:nvSpPr>
        <p:spPr>
          <a:xfrm>
            <a:off x="1419181" y="-368445"/>
            <a:ext cx="20885238" cy="4089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Font typeface="Helvetica Neue"/>
              <a:buNone/>
              <a:defRPr sz="96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2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2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2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2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2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2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2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2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r>
              <a:rPr lang="es-ES" sz="8800" dirty="0">
                <a:solidFill>
                  <a:schemeClr val="bg1"/>
                </a:solidFill>
                <a:latin typeface="Bahnschrift Condensed" panose="020B0502040204020203" pitchFamily="34" charset="0"/>
              </a:rPr>
              <a:t>Cuadro comparativo </a:t>
            </a:r>
            <a:r>
              <a:rPr lang="es-ES" sz="8800" dirty="0" err="1">
                <a:solidFill>
                  <a:schemeClr val="bg1"/>
                </a:solidFill>
                <a:latin typeface="Bahnschrift Condensed" panose="020B0502040204020203" pitchFamily="34" charset="0"/>
              </a:rPr>
              <a:t>proovedores</a:t>
            </a:r>
            <a:r>
              <a:rPr lang="es-ES" sz="8800" dirty="0">
                <a:solidFill>
                  <a:schemeClr val="bg1"/>
                </a:solidFill>
                <a:latin typeface="Bahnschrift Condensed" panose="020B0502040204020203" pitchFamily="34" charset="0"/>
              </a:rPr>
              <a:t> </a:t>
            </a:r>
          </a:p>
          <a:p>
            <a:endParaRPr lang="es-CO" sz="8800" dirty="0">
              <a:solidFill>
                <a:schemeClr val="bg1"/>
              </a:solidFill>
              <a:latin typeface="Bahnschrift Condensed" panose="020B0502040204020203" pitchFamily="34" charset="0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E1C8FE55-7AA0-4BFF-A4EF-0C916CC4A3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7037" y="4114006"/>
            <a:ext cx="19895300" cy="7519988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9B506AAD-7FC6-4B4E-AF70-1CAAC8188837}"/>
              </a:ext>
            </a:extLst>
          </p:cNvPr>
          <p:cNvSpPr txBox="1"/>
          <p:nvPr/>
        </p:nvSpPr>
        <p:spPr>
          <a:xfrm>
            <a:off x="11201400" y="12533412"/>
            <a:ext cx="12192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O" sz="3600" b="1" dirty="0">
                <a:solidFill>
                  <a:srgbClr val="002060"/>
                </a:solidFill>
              </a:rPr>
              <a:t>https://drive.google.com/drive/folders/1sGvcbyuAmNMlzxREjJFt9Kk0tIdFPNLZ?usp=</a:t>
            </a:r>
            <a:r>
              <a:rPr lang="es-CO" sz="3600" b="1" dirty="0">
                <a:solidFill>
                  <a:srgbClr val="00206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sharing</a:t>
            </a:r>
            <a:endParaRPr lang="es-CO" sz="36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69257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FACF8649-A208-4EE9-BA38-08524324CE70}"/>
              </a:ext>
            </a:extLst>
          </p:cNvPr>
          <p:cNvSpPr txBox="1">
            <a:spLocks/>
          </p:cNvSpPr>
          <p:nvPr/>
        </p:nvSpPr>
        <p:spPr>
          <a:xfrm>
            <a:off x="707099" y="-241445"/>
            <a:ext cx="20885238" cy="4089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Font typeface="Helvetica Neue"/>
              <a:buNone/>
              <a:defRPr sz="96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2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2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2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2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2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2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2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2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r>
              <a:rPr lang="es-ES" sz="8800" dirty="0">
                <a:solidFill>
                  <a:schemeClr val="bg1"/>
                </a:solidFill>
                <a:latin typeface="Bahnschrift Condensed" panose="020B0502040204020203" pitchFamily="34" charset="0"/>
              </a:rPr>
              <a:t>Contratos </a:t>
            </a:r>
          </a:p>
          <a:p>
            <a:endParaRPr lang="es-CO" sz="8800" dirty="0">
              <a:solidFill>
                <a:schemeClr val="bg1"/>
              </a:solidFill>
              <a:latin typeface="Bahnschrift Condensed" panose="020B0502040204020203" pitchFamily="34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78912148-D088-4002-AA83-2FC4CB2780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287" y="3778249"/>
            <a:ext cx="11684346" cy="9467487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AC9D172C-E655-44FD-8F3D-F7A4929147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97905" y="4917423"/>
            <a:ext cx="11839113" cy="8705705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5AF9481F-1CA9-4FF5-86A9-13ECF900B168}"/>
              </a:ext>
            </a:extLst>
          </p:cNvPr>
          <p:cNvSpPr txBox="1"/>
          <p:nvPr/>
        </p:nvSpPr>
        <p:spPr>
          <a:xfrm>
            <a:off x="9841618" y="14000521"/>
            <a:ext cx="139954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O" sz="3200" b="1" dirty="0">
                <a:solidFill>
                  <a:srgbClr val="002060"/>
                </a:solidFill>
              </a:rPr>
              <a:t>https://drive.google.com/drive/folders/1sGvcbyuAmNMlzxREjJFt9Kk0tIdFPNLZ?usp=</a:t>
            </a:r>
            <a:r>
              <a:rPr lang="es-CO" sz="3200" b="1" dirty="0">
                <a:solidFill>
                  <a:srgbClr val="00206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sharing</a:t>
            </a:r>
            <a:endParaRPr lang="es-CO" sz="32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702706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FACF8649-A208-4EE9-BA38-08524324CE70}"/>
              </a:ext>
            </a:extLst>
          </p:cNvPr>
          <p:cNvSpPr txBox="1">
            <a:spLocks/>
          </p:cNvSpPr>
          <p:nvPr/>
        </p:nvSpPr>
        <p:spPr>
          <a:xfrm>
            <a:off x="1291299" y="446843"/>
            <a:ext cx="20885238" cy="4089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Font typeface="Helvetica Neue"/>
              <a:buNone/>
              <a:defRPr sz="96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2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2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2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2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2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2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2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2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r>
              <a:rPr lang="es-ES" sz="8800" dirty="0">
                <a:solidFill>
                  <a:schemeClr val="bg1"/>
                </a:solidFill>
                <a:latin typeface="Bahnschrift Condensed" panose="020B0502040204020203" pitchFamily="34" charset="0"/>
              </a:rPr>
              <a:t>Plan de Pruebas </a:t>
            </a:r>
          </a:p>
          <a:p>
            <a:r>
              <a:rPr lang="es-ES" sz="8800" dirty="0">
                <a:solidFill>
                  <a:schemeClr val="bg1"/>
                </a:solidFill>
                <a:latin typeface="Bahnschrift Condensed" panose="020B0502040204020203" pitchFamily="34" charset="0"/>
              </a:rPr>
              <a:t> </a:t>
            </a:r>
          </a:p>
          <a:p>
            <a:endParaRPr lang="es-CO" sz="8800" dirty="0">
              <a:solidFill>
                <a:schemeClr val="bg1"/>
              </a:solidFill>
              <a:latin typeface="Bahnschrift Condensed" panose="020B0502040204020203" pitchFamily="34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2097685-AF09-4157-8EC3-CECD945299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2499" y="3639296"/>
            <a:ext cx="5896901" cy="465267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1C14B3B6-B595-457F-8489-3213C29C27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9400" y="3529303"/>
            <a:ext cx="7729668" cy="5769894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23AB9384-D1FB-4529-B7AE-25430DCB58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2101" y="8616816"/>
            <a:ext cx="15274925" cy="6684341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AF263267-A135-4D74-ABEE-88C5E4D4E9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89195" y="8616816"/>
            <a:ext cx="6016625" cy="6578321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5E982BF9-ABF9-4FDF-9308-7086FB97571E}"/>
              </a:ext>
            </a:extLst>
          </p:cNvPr>
          <p:cNvSpPr txBox="1"/>
          <p:nvPr/>
        </p:nvSpPr>
        <p:spPr>
          <a:xfrm>
            <a:off x="17096537" y="4268862"/>
            <a:ext cx="508000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O" sz="3600" b="1" dirty="0">
                <a:solidFill>
                  <a:srgbClr val="002060"/>
                </a:solidFill>
              </a:rPr>
              <a:t>https://drive.google.com/drive/folders/1sGvcbyuAmNMlzxREjJFt9Kk0tIdFPNLZ?usp=</a:t>
            </a:r>
            <a:r>
              <a:rPr lang="es-CO" sz="3600" b="1" dirty="0">
                <a:solidFill>
                  <a:srgbClr val="002060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sharing</a:t>
            </a:r>
            <a:endParaRPr lang="es-CO" sz="36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11262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/>
        </p:nvSpPr>
        <p:spPr>
          <a:xfrm>
            <a:off x="6254074" y="521330"/>
            <a:ext cx="11298431" cy="2290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b" anchorCtr="0">
            <a:noAutofit/>
          </a:bodyPr>
          <a:lstStyle/>
          <a:p>
            <a:pPr marL="28955" marR="28955" lvl="0" indent="9651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796"/>
              <a:buFont typeface="Calibri"/>
              <a:buNone/>
            </a:pPr>
            <a:r>
              <a:rPr lang="en-US" sz="16796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Contenido</a:t>
            </a:r>
            <a:r>
              <a:rPr lang="en-US" sz="16796" b="1" i="0" u="none" strike="noStrike" cap="none" dirty="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dirty="0"/>
          </a:p>
        </p:txBody>
      </p:sp>
      <p:sp>
        <p:nvSpPr>
          <p:cNvPr id="70" name="Google Shape;70;p16"/>
          <p:cNvSpPr/>
          <p:nvPr/>
        </p:nvSpPr>
        <p:spPr>
          <a:xfrm>
            <a:off x="7224196" y="2462342"/>
            <a:ext cx="1503098" cy="143769"/>
          </a:xfrm>
          <a:prstGeom prst="rect">
            <a:avLst/>
          </a:prstGeom>
          <a:solidFill>
            <a:srgbClr val="FC672D"/>
          </a:solidFill>
          <a:ln>
            <a:noFill/>
          </a:ln>
        </p:spPr>
        <p:txBody>
          <a:bodyPr spcFirstLastPara="1"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Helvetica Neue"/>
              <a:buNone/>
            </a:pPr>
            <a:endParaRPr sz="3600" b="1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102E5F4E-62C7-4118-94DA-E415E3A279FD}"/>
              </a:ext>
            </a:extLst>
          </p:cNvPr>
          <p:cNvSpPr txBox="1"/>
          <p:nvPr/>
        </p:nvSpPr>
        <p:spPr>
          <a:xfrm>
            <a:off x="1548819" y="4547123"/>
            <a:ext cx="12853852" cy="77867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/>
              <a:t>CUARTO TRIMESTRE :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s-ES" sz="3200" dirty="0"/>
              <a:t>Cuadro comparativo de proveedores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s-ES" sz="3200" dirty="0"/>
              <a:t>Contratos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s-ES" sz="3200" dirty="0"/>
              <a:t>Plan de Prueba</a:t>
            </a:r>
          </a:p>
          <a:p>
            <a:endParaRPr lang="es-ES" sz="3200" dirty="0"/>
          </a:p>
          <a:p>
            <a:endParaRPr lang="es-ES" sz="3200" dirty="0"/>
          </a:p>
          <a:p>
            <a:endParaRPr lang="es-ES" sz="3200" b="1" dirty="0"/>
          </a:p>
          <a:p>
            <a:endParaRPr lang="es-ES" sz="3200" b="1" dirty="0"/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s-ES" sz="3200" dirty="0"/>
          </a:p>
          <a:p>
            <a:endParaRPr lang="es-ES" sz="3200" dirty="0"/>
          </a:p>
          <a:p>
            <a:endParaRPr lang="es-ES" sz="3600" dirty="0"/>
          </a:p>
          <a:p>
            <a:endParaRPr lang="es-ES" sz="3600" dirty="0"/>
          </a:p>
          <a:p>
            <a:r>
              <a:rPr lang="es-ES" sz="3600" dirty="0"/>
              <a:t> </a:t>
            </a:r>
            <a:br>
              <a:rPr lang="es-ES" sz="3600" dirty="0"/>
            </a:br>
            <a:br>
              <a:rPr lang="es-ES" sz="3600" dirty="0"/>
            </a:br>
            <a:endParaRPr lang="es-CO" sz="3600" dirty="0"/>
          </a:p>
        </p:txBody>
      </p:sp>
    </p:spTree>
    <p:extLst>
      <p:ext uri="{BB962C8B-B14F-4D97-AF65-F5344CB8AC3E}">
        <p14:creationId xmlns:p14="http://schemas.microsoft.com/office/powerpoint/2010/main" val="193000643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9"/>
          <p:cNvSpPr txBox="1"/>
          <p:nvPr/>
        </p:nvSpPr>
        <p:spPr>
          <a:xfrm>
            <a:off x="-596348" y="0"/>
            <a:ext cx="20560221" cy="229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b" anchorCtr="0">
            <a:noAutofit/>
          </a:bodyPr>
          <a:lstStyle/>
          <a:p>
            <a:pPr marL="38100" marR="38100" lvl="0" indent="1270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0"/>
              <a:buFont typeface="Calibri"/>
              <a:buNone/>
            </a:pPr>
            <a:r>
              <a:rPr lang="en-US" sz="10000" b="1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INTERSHOP</a:t>
            </a:r>
            <a:endParaRPr dirty="0"/>
          </a:p>
        </p:txBody>
      </p:sp>
      <p:sp>
        <p:nvSpPr>
          <p:cNvPr id="93" name="Google Shape;93;p19"/>
          <p:cNvSpPr/>
          <p:nvPr/>
        </p:nvSpPr>
        <p:spPr>
          <a:xfrm>
            <a:off x="1692067" y="2170823"/>
            <a:ext cx="1033398" cy="9876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Helvetica Neue"/>
              <a:buNone/>
            </a:pPr>
            <a:endParaRPr sz="3600" b="1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3892" y="3192209"/>
            <a:ext cx="20193899" cy="12555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4550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9"/>
          <p:cNvSpPr txBox="1"/>
          <p:nvPr/>
        </p:nvSpPr>
        <p:spPr>
          <a:xfrm>
            <a:off x="232440" y="-114513"/>
            <a:ext cx="12847456" cy="229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b" anchorCtr="0">
            <a:noAutofit/>
          </a:bodyPr>
          <a:lstStyle/>
          <a:p>
            <a:pPr marL="38100" marR="38100" lvl="0" indent="1270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0"/>
              <a:buFont typeface="Calibri"/>
              <a:buNone/>
            </a:pPr>
            <a:r>
              <a:rPr lang="en-US" sz="10000" b="1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Alcance del Proyecto</a:t>
            </a:r>
            <a:r>
              <a:rPr lang="en-US" sz="10000" b="1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dirty="0"/>
          </a:p>
        </p:txBody>
      </p:sp>
      <p:sp>
        <p:nvSpPr>
          <p:cNvPr id="93" name="Google Shape;93;p19"/>
          <p:cNvSpPr/>
          <p:nvPr/>
        </p:nvSpPr>
        <p:spPr>
          <a:xfrm>
            <a:off x="1692067" y="2170823"/>
            <a:ext cx="1033398" cy="9876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Helvetica Neue"/>
              <a:buNone/>
            </a:pPr>
            <a:endParaRPr sz="3600" b="1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" name="Rectángulo 1"/>
          <p:cNvSpPr/>
          <p:nvPr/>
        </p:nvSpPr>
        <p:spPr>
          <a:xfrm>
            <a:off x="1183429" y="7029277"/>
            <a:ext cx="90056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3600" dirty="0"/>
              <a:t>Esperamos expandirnos para aumentar la demanda del proyecto. Además, tendremos un catálogo de productos más amplio y en crecimiento.  </a:t>
            </a:r>
            <a:endParaRPr lang="es-ES" sz="3600" dirty="0"/>
          </a:p>
        </p:txBody>
      </p:sp>
      <p:pic>
        <p:nvPicPr>
          <p:cNvPr id="1026" name="Picture 2" descr="Software - Concepto, tipos, ejemplos, software libre y hardwar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9029" y="5526000"/>
            <a:ext cx="12601480" cy="7623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61479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9"/>
          <p:cNvSpPr txBox="1"/>
          <p:nvPr/>
        </p:nvSpPr>
        <p:spPr>
          <a:xfrm>
            <a:off x="232439" y="-114513"/>
            <a:ext cx="16763473" cy="229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b" anchorCtr="0">
            <a:noAutofit/>
          </a:bodyPr>
          <a:lstStyle/>
          <a:p>
            <a:pPr marL="38100" marR="38100" lvl="0" indent="1270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0"/>
              <a:buFont typeface="Calibri"/>
              <a:buNone/>
            </a:pPr>
            <a:r>
              <a:rPr lang="en-US" sz="10000" b="1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Planteamiento del problema</a:t>
            </a:r>
            <a:endParaRPr dirty="0"/>
          </a:p>
        </p:txBody>
      </p:sp>
      <p:sp>
        <p:nvSpPr>
          <p:cNvPr id="93" name="Google Shape;93;p19"/>
          <p:cNvSpPr/>
          <p:nvPr/>
        </p:nvSpPr>
        <p:spPr>
          <a:xfrm>
            <a:off x="1692067" y="2170823"/>
            <a:ext cx="1033398" cy="9876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Helvetica Neue"/>
              <a:buNone/>
            </a:pPr>
            <a:endParaRPr sz="3600" b="1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" name="Rectángulo 1"/>
          <p:cNvSpPr/>
          <p:nvPr/>
        </p:nvSpPr>
        <p:spPr>
          <a:xfrm>
            <a:off x="1412681" y="7376499"/>
            <a:ext cx="894263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 algn="just">
              <a:buClr>
                <a:schemeClr val="dk2"/>
              </a:buClr>
              <a:buSzPts val="3300"/>
              <a:buFont typeface="Arial" panose="020B0604020202020204" pitchFamily="34" charset="0"/>
              <a:buChar char="•"/>
            </a:pPr>
            <a:r>
              <a:rPr lang="es-ES" sz="3600" dirty="0"/>
              <a:t>Hay personas alrededor del mundo que tienen mayor facilidad adquiriendo productos por medios virtuales, con aplicativos como el que desarrollaremos</a:t>
            </a:r>
            <a:r>
              <a:rPr lang="es-ES" sz="2400" dirty="0"/>
              <a:t>.</a:t>
            </a:r>
          </a:p>
        </p:txBody>
      </p:sp>
      <p:pic>
        <p:nvPicPr>
          <p:cNvPr id="5" name="Picture 2" descr="Resultado de imagen para Compra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07617" y="4554922"/>
            <a:ext cx="8942636" cy="9040172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22492089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9"/>
          <p:cNvSpPr txBox="1"/>
          <p:nvPr/>
        </p:nvSpPr>
        <p:spPr>
          <a:xfrm>
            <a:off x="232439" y="-114513"/>
            <a:ext cx="16763473" cy="229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b" anchorCtr="0">
            <a:noAutofit/>
          </a:bodyPr>
          <a:lstStyle/>
          <a:p>
            <a:pPr marL="38100" marR="38100" indent="12700">
              <a:lnSpc>
                <a:spcPct val="80000"/>
              </a:lnSpc>
              <a:buClr>
                <a:srgbClr val="FFFFFF"/>
              </a:buClr>
              <a:buSzPts val="10000"/>
            </a:pPr>
            <a:r>
              <a:rPr lang="en-US" sz="10000" b="1" dirty="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US" sz="100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Objetivo general</a:t>
            </a:r>
            <a:endParaRPr lang="en-US" sz="9600" dirty="0">
              <a:solidFill>
                <a:schemeClr val="bg1"/>
              </a:solidFill>
            </a:endParaRPr>
          </a:p>
          <a:p>
            <a:pPr marL="38100" marR="38100" lvl="0" indent="1270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0"/>
              <a:buFont typeface="Calibri"/>
              <a:buNone/>
            </a:pPr>
            <a:endParaRPr dirty="0"/>
          </a:p>
        </p:txBody>
      </p:sp>
      <p:sp>
        <p:nvSpPr>
          <p:cNvPr id="93" name="Google Shape;93;p19"/>
          <p:cNvSpPr/>
          <p:nvPr/>
        </p:nvSpPr>
        <p:spPr>
          <a:xfrm>
            <a:off x="1692067" y="2170823"/>
            <a:ext cx="1033398" cy="9876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Helvetica Neue"/>
              <a:buNone/>
            </a:pPr>
            <a:endParaRPr sz="3600" b="1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" name="Rectángulo 1"/>
          <p:cNvSpPr/>
          <p:nvPr/>
        </p:nvSpPr>
        <p:spPr>
          <a:xfrm>
            <a:off x="907773" y="5171148"/>
            <a:ext cx="8628113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buClr>
                <a:schemeClr val="dk2"/>
              </a:buClr>
              <a:buSzPts val="3300"/>
              <a:buFont typeface="Arial" panose="020B0604020202020204" pitchFamily="34" charset="0"/>
              <a:buChar char="•"/>
            </a:pPr>
            <a:r>
              <a:rPr lang="es-ES" sz="3600" dirty="0"/>
              <a:t>El objetivo general será principalmente el enfoque y la atención hacia los clientes para así acomodarse a sus necesidades de búsqueda y compra , facilitar la búsqueda de las prendas que estén a su gusto y a su comodidad , tanto económicamente como en la forma de que esta confeccionada la prenda  </a:t>
            </a:r>
          </a:p>
          <a:p>
            <a:pPr lvl="0" algn="just">
              <a:buClr>
                <a:schemeClr val="dk2"/>
              </a:buClr>
              <a:buSzPts val="3300"/>
            </a:pPr>
            <a:r>
              <a:rPr lang="es-ES" sz="3600" dirty="0"/>
              <a:t>.</a:t>
            </a:r>
          </a:p>
        </p:txBody>
      </p:sp>
      <p:pic>
        <p:nvPicPr>
          <p:cNvPr id="6" name="Picture 2" descr="Resultado de imagen para Programac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40908" y="4753182"/>
            <a:ext cx="11800549" cy="7656532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2270997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9"/>
          <p:cNvSpPr txBox="1"/>
          <p:nvPr/>
        </p:nvSpPr>
        <p:spPr>
          <a:xfrm>
            <a:off x="232439" y="-114513"/>
            <a:ext cx="16763473" cy="229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b" anchorCtr="0">
            <a:noAutofit/>
          </a:bodyPr>
          <a:lstStyle/>
          <a:p>
            <a:pPr marL="38100" marR="38100" indent="12700">
              <a:lnSpc>
                <a:spcPct val="80000"/>
              </a:lnSpc>
              <a:buClr>
                <a:srgbClr val="FFFFFF"/>
              </a:buClr>
              <a:buSzPts val="10000"/>
            </a:pPr>
            <a:r>
              <a:rPr lang="en-US" sz="10000" b="1" dirty="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US" sz="100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Objetivo  especifico </a:t>
            </a:r>
            <a:endParaRPr lang="en-US" sz="9600" dirty="0">
              <a:solidFill>
                <a:schemeClr val="bg1"/>
              </a:solidFill>
            </a:endParaRPr>
          </a:p>
          <a:p>
            <a:pPr marL="38100" marR="38100" lvl="0" indent="1270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0"/>
              <a:buFont typeface="Calibri"/>
              <a:buNone/>
            </a:pPr>
            <a:endParaRPr dirty="0"/>
          </a:p>
        </p:txBody>
      </p:sp>
      <p:sp>
        <p:nvSpPr>
          <p:cNvPr id="93" name="Google Shape;93;p19"/>
          <p:cNvSpPr/>
          <p:nvPr/>
        </p:nvSpPr>
        <p:spPr>
          <a:xfrm>
            <a:off x="1692067" y="2170823"/>
            <a:ext cx="1033398" cy="9876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Helvetica Neue"/>
              <a:buNone/>
            </a:pPr>
            <a:endParaRPr sz="3600" b="1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" name="Rectángulo 1"/>
          <p:cNvSpPr/>
          <p:nvPr/>
        </p:nvSpPr>
        <p:spPr>
          <a:xfrm>
            <a:off x="2208766" y="4959812"/>
            <a:ext cx="8545442" cy="72943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 algn="just">
              <a:buClr>
                <a:schemeClr val="dk2"/>
              </a:buClr>
              <a:buSzPts val="3300"/>
              <a:buFont typeface="Arial" panose="020B0604020202020204" pitchFamily="34" charset="0"/>
              <a:buChar char="•"/>
            </a:pPr>
            <a:r>
              <a:rPr lang="es-ES" sz="3600" dirty="0"/>
              <a:t>Buscamos brindar la mejor calidad de atención hacia el cliente.</a:t>
            </a:r>
          </a:p>
          <a:p>
            <a:pPr lvl="0" algn="just">
              <a:buClr>
                <a:schemeClr val="dk2"/>
              </a:buClr>
              <a:buSzPts val="3300"/>
            </a:pPr>
            <a:endParaRPr lang="es-ES" sz="3600" dirty="0"/>
          </a:p>
          <a:p>
            <a:pPr marL="457200" lvl="0" indent="-457200" algn="just">
              <a:buClr>
                <a:schemeClr val="dk2"/>
              </a:buClr>
              <a:buSzPts val="3300"/>
              <a:buFont typeface="Arial" panose="020B0604020202020204" pitchFamily="34" charset="0"/>
              <a:buChar char="•"/>
            </a:pPr>
            <a:r>
              <a:rPr lang="es-ES" sz="3600" dirty="0"/>
              <a:t>Queremos satisfacer las necesidades de servicio de nuestra clientela.</a:t>
            </a:r>
          </a:p>
          <a:p>
            <a:pPr marL="457200" lvl="0" indent="-457200" algn="just">
              <a:buClr>
                <a:schemeClr val="dk2"/>
              </a:buClr>
              <a:buSzPts val="3300"/>
              <a:buFontTx/>
              <a:buChar char="-"/>
            </a:pPr>
            <a:endParaRPr lang="es-ES" sz="3600" dirty="0"/>
          </a:p>
          <a:p>
            <a:pPr marL="457200" lvl="0" indent="-457200" algn="just">
              <a:buClr>
                <a:schemeClr val="dk2"/>
              </a:buClr>
              <a:buSzPts val="3300"/>
              <a:buFont typeface="Arial" panose="020B0604020202020204" pitchFamily="34" charset="0"/>
              <a:buChar char="•"/>
            </a:pPr>
            <a:r>
              <a:rPr lang="es-ES" sz="3600" dirty="0"/>
              <a:t>Buscaremos obtener una gran demanda de productos dentro del aplicativo para un mayor crecimiento.</a:t>
            </a:r>
          </a:p>
          <a:p>
            <a:pPr lvl="0" algn="just">
              <a:buClr>
                <a:schemeClr val="dk2"/>
              </a:buClr>
              <a:buSzPts val="3300"/>
            </a:pPr>
            <a:endParaRPr lang="es-ES" sz="3600" dirty="0"/>
          </a:p>
          <a:p>
            <a:pPr marL="457200" lvl="0" indent="-457200" algn="just">
              <a:buClr>
                <a:schemeClr val="dk2"/>
              </a:buClr>
              <a:buSzPts val="3300"/>
              <a:buFont typeface="Arial" panose="020B0604020202020204" pitchFamily="34" charset="0"/>
              <a:buChar char="•"/>
            </a:pPr>
            <a:r>
              <a:rPr lang="es-ES" sz="3600" dirty="0"/>
              <a:t>Poder tener cómodo al cliente con nuestro aplicativo</a:t>
            </a:r>
          </a:p>
          <a:p>
            <a:pPr lvl="0" algn="just">
              <a:buClr>
                <a:schemeClr val="dk2"/>
              </a:buClr>
              <a:buSzPts val="3300"/>
            </a:pPr>
            <a:r>
              <a:rPr lang="es-ES" sz="3600" dirty="0"/>
              <a:t>.</a:t>
            </a:r>
          </a:p>
        </p:txBody>
      </p:sp>
      <p:pic>
        <p:nvPicPr>
          <p:cNvPr id="7" name="Picture 2" descr="Resultado de imagen para Negocio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46365" y="4261900"/>
            <a:ext cx="8545442" cy="9287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36415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9"/>
          <p:cNvSpPr txBox="1"/>
          <p:nvPr/>
        </p:nvSpPr>
        <p:spPr>
          <a:xfrm>
            <a:off x="232440" y="-114513"/>
            <a:ext cx="7659229" cy="229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b" anchorCtr="0">
            <a:noAutofit/>
          </a:bodyPr>
          <a:lstStyle/>
          <a:p>
            <a:pPr marL="38100" marR="38100" lvl="0" indent="1270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0"/>
              <a:buFont typeface="Calibri"/>
              <a:buNone/>
            </a:pPr>
            <a:r>
              <a:rPr lang="en-US" sz="10000" b="1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Justificacion</a:t>
            </a:r>
            <a:endParaRPr dirty="0"/>
          </a:p>
        </p:txBody>
      </p:sp>
      <p:sp>
        <p:nvSpPr>
          <p:cNvPr id="93" name="Google Shape;93;p19"/>
          <p:cNvSpPr/>
          <p:nvPr/>
        </p:nvSpPr>
        <p:spPr>
          <a:xfrm>
            <a:off x="1692067" y="2170823"/>
            <a:ext cx="1033398" cy="9876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Helvetica Neue"/>
              <a:buNone/>
            </a:pPr>
            <a:endParaRPr sz="3600" b="1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61261CDB-2A83-499A-936F-50781292B71C}"/>
              </a:ext>
            </a:extLst>
          </p:cNvPr>
          <p:cNvSpPr txBox="1"/>
          <p:nvPr/>
        </p:nvSpPr>
        <p:spPr>
          <a:xfrm>
            <a:off x="1576930" y="4165056"/>
            <a:ext cx="12629478" cy="89562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0" i="0" dirty="0" err="1">
                <a:solidFill>
                  <a:srgbClr val="050505"/>
                </a:solidFill>
                <a:effectLst/>
                <a:latin typeface="+mj-lt"/>
              </a:rPr>
              <a:t>Intershop</a:t>
            </a:r>
            <a:r>
              <a:rPr lang="es-ES" sz="3600" b="0" i="0" dirty="0">
                <a:solidFill>
                  <a:srgbClr val="050505"/>
                </a:solidFill>
                <a:effectLst/>
                <a:latin typeface="+mj-lt"/>
              </a:rPr>
              <a:t> es una empresa creada con propósitos de venta (principalmente).</a:t>
            </a:r>
          </a:p>
          <a:p>
            <a:r>
              <a:rPr lang="es-ES" sz="3600" b="0" i="0" dirty="0">
                <a:solidFill>
                  <a:srgbClr val="050505"/>
                </a:solidFill>
                <a:effectLst/>
                <a:latin typeface="+mj-lt"/>
              </a:rPr>
              <a:t> Pensando en aquellas personas que quizás</a:t>
            </a:r>
          </a:p>
          <a:p>
            <a:r>
              <a:rPr lang="es-ES" sz="3600" b="0" i="0" dirty="0">
                <a:solidFill>
                  <a:srgbClr val="050505"/>
                </a:solidFill>
                <a:effectLst/>
                <a:latin typeface="+mj-lt"/>
              </a:rPr>
              <a:t> se les dificulta salir a comprar accesorios ya sea por falta de tiempo o por simple pereza, </a:t>
            </a:r>
          </a:p>
          <a:p>
            <a:r>
              <a:rPr lang="es-ES" sz="3600" b="0" i="0" dirty="0">
                <a:solidFill>
                  <a:srgbClr val="050505"/>
                </a:solidFill>
                <a:effectLst/>
                <a:latin typeface="+mj-lt"/>
              </a:rPr>
              <a:t>hemos estado trabajando en un aplicativo de venta online para facilitarle a las personas aquella situación mencionada anteriormente.</a:t>
            </a:r>
            <a:br>
              <a:rPr lang="es-ES" sz="3600" b="0" i="0" dirty="0">
                <a:solidFill>
                  <a:srgbClr val="050505"/>
                </a:solidFill>
                <a:effectLst/>
                <a:latin typeface="+mj-lt"/>
              </a:rPr>
            </a:br>
            <a:r>
              <a:rPr lang="es-ES" sz="3600" b="0" i="0" dirty="0">
                <a:solidFill>
                  <a:srgbClr val="050505"/>
                </a:solidFill>
                <a:effectLst/>
                <a:latin typeface="+mj-lt"/>
              </a:rPr>
              <a:t> Nuestra principal idea es ofrecerle a nuestros clientes un servicio de venta de accesorios de ropa (inicialmente).</a:t>
            </a:r>
          </a:p>
          <a:p>
            <a:r>
              <a:rPr lang="es-ES" sz="3600" b="0" i="0" dirty="0">
                <a:solidFill>
                  <a:srgbClr val="050505"/>
                </a:solidFill>
                <a:effectLst/>
                <a:latin typeface="+mj-lt"/>
              </a:rPr>
              <a:t> En el futuro se piensa implementar un servicio completo de compra, venta e intercambio, </a:t>
            </a:r>
          </a:p>
          <a:p>
            <a:r>
              <a:rPr lang="es-ES" sz="3600" b="0" i="0" dirty="0">
                <a:solidFill>
                  <a:srgbClr val="050505"/>
                </a:solidFill>
                <a:effectLst/>
                <a:latin typeface="+mj-lt"/>
              </a:rPr>
              <a:t>para que los usuarios puedan, por medio del aplicativo, vender, comprar o cambiar accesorios.</a:t>
            </a:r>
          </a:p>
          <a:p>
            <a:r>
              <a:rPr lang="es-ES" sz="3600" b="0" i="0" dirty="0">
                <a:solidFill>
                  <a:srgbClr val="050505"/>
                </a:solidFill>
                <a:effectLst/>
                <a:latin typeface="+mj-lt"/>
              </a:rPr>
              <a:t> Para acceder a nuestro aplicativo solamente tiene que crearse un usuario.</a:t>
            </a:r>
            <a:endParaRPr lang="es-CO" sz="3600" dirty="0">
              <a:latin typeface="+mj-lt"/>
            </a:endParaRPr>
          </a:p>
        </p:txBody>
      </p:sp>
      <p:pic>
        <p:nvPicPr>
          <p:cNvPr id="1026" name="Picture 2" descr="JUSTIFICACIÓN | GESTIÓN BANCARIA Y DE ENTIDADES FINANCIERAS">
            <a:extLst>
              <a:ext uri="{FF2B5EF4-FFF2-40B4-BE49-F238E27FC236}">
                <a16:creationId xmlns:a16="http://schemas.microsoft.com/office/drawing/2014/main" id="{DB7525F3-9F4B-4EFF-84F7-0963AA4156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37771" y="4387396"/>
            <a:ext cx="6870714" cy="8733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7783733"/>
      </p:ext>
    </p:extLst>
  </p:cSld>
  <p:clrMapOvr>
    <a:masterClrMapping/>
  </p:clrMapOvr>
</p:sld>
</file>

<file path=ppt/theme/theme1.xml><?xml version="1.0" encoding="utf-8"?>
<a:theme xmlns:a="http://schemas.openxmlformats.org/drawingml/2006/main" name="Black">
  <a:themeElements>
    <a:clrScheme name="Blac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0A89D"/>
      </a:accent2>
      <a:accent3>
        <a:srgbClr val="1DB100"/>
      </a:accent3>
      <a:accent4>
        <a:srgbClr val="F8BA00"/>
      </a:accent4>
      <a:accent5>
        <a:srgbClr val="EE220C"/>
      </a:accent5>
      <a:accent6>
        <a:srgbClr val="CB297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Black">
  <a:themeElements>
    <a:clrScheme name="Blac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0A89D"/>
      </a:accent2>
      <a:accent3>
        <a:srgbClr val="1DB100"/>
      </a:accent3>
      <a:accent4>
        <a:srgbClr val="F8BA00"/>
      </a:accent4>
      <a:accent5>
        <a:srgbClr val="EE220C"/>
      </a:accent5>
      <a:accent6>
        <a:srgbClr val="CB297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541</TotalTime>
  <Words>682</Words>
  <Application>Microsoft Office PowerPoint</Application>
  <PresentationFormat>Personalizado</PresentationFormat>
  <Paragraphs>130</Paragraphs>
  <Slides>40</Slides>
  <Notes>19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40</vt:i4>
      </vt:variant>
    </vt:vector>
  </HeadingPairs>
  <TitlesOfParts>
    <vt:vector size="47" baseType="lpstr">
      <vt:lpstr>Helvetica Neue</vt:lpstr>
      <vt:lpstr>Calibri</vt:lpstr>
      <vt:lpstr>Helvetica Neue Light</vt:lpstr>
      <vt:lpstr>Bahnschrift Condensed</vt:lpstr>
      <vt:lpstr>Arial</vt:lpstr>
      <vt:lpstr>Wingdings</vt:lpstr>
      <vt:lpstr>Black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INTERSHOP Tercer trimestre</vt:lpstr>
      <vt:lpstr>Presentación de PowerPoint</vt:lpstr>
      <vt:lpstr>MANUAL TECNICO</vt:lpstr>
      <vt:lpstr>MANUAL TECNICO</vt:lpstr>
      <vt:lpstr>MANUAL TECNICO</vt:lpstr>
      <vt:lpstr>Pruebas Unitarias -Pruebas caja negra -Pruebas caja blanca</vt:lpstr>
      <vt:lpstr>Pruebas Unitarias -Pruebas caja negra -Pruebas caja blanca</vt:lpstr>
      <vt:lpstr>Pruebas Unitarias -Pruebas caja negra -Pruebas caja blanca</vt:lpstr>
      <vt:lpstr>Manual de Usuario </vt:lpstr>
      <vt:lpstr>Manual de Usuario </vt:lpstr>
      <vt:lpstr>Manual de Usuario </vt:lpstr>
      <vt:lpstr>Manual de Usuario </vt:lpstr>
      <vt:lpstr>Presentación de PowerPoint</vt:lpstr>
      <vt:lpstr>Migración De datos</vt:lpstr>
      <vt:lpstr>Migración De datos</vt:lpstr>
      <vt:lpstr>Backup</vt:lpstr>
      <vt:lpstr>Backup</vt:lpstr>
      <vt:lpstr>Backup</vt:lpstr>
      <vt:lpstr>Backup</vt:lpstr>
      <vt:lpstr>INTERSHOP Cuarto trimestre 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familia</dc:creator>
  <cp:lastModifiedBy>Andryu Silva</cp:lastModifiedBy>
  <cp:revision>52</cp:revision>
  <dcterms:modified xsi:type="dcterms:W3CDTF">2022-02-01T22:35:30Z</dcterms:modified>
</cp:coreProperties>
</file>